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9"/>
  </p:notesMasterIdLst>
  <p:sldIdLst>
    <p:sldId id="341" r:id="rId2"/>
    <p:sldId id="342" r:id="rId3"/>
    <p:sldId id="338" r:id="rId4"/>
    <p:sldId id="297" r:id="rId5"/>
    <p:sldId id="344" r:id="rId6"/>
    <p:sldId id="307" r:id="rId7"/>
    <p:sldId id="303" r:id="rId8"/>
    <p:sldId id="263" r:id="rId9"/>
    <p:sldId id="300" r:id="rId10"/>
    <p:sldId id="302" r:id="rId11"/>
    <p:sldId id="345" r:id="rId12"/>
    <p:sldId id="327" r:id="rId13"/>
    <p:sldId id="306" r:id="rId14"/>
    <p:sldId id="326" r:id="rId15"/>
    <p:sldId id="347" r:id="rId16"/>
    <p:sldId id="308" r:id="rId17"/>
    <p:sldId id="309" r:id="rId18"/>
    <p:sldId id="311" r:id="rId19"/>
    <p:sldId id="328" r:id="rId20"/>
    <p:sldId id="261" r:id="rId21"/>
    <p:sldId id="350" r:id="rId22"/>
    <p:sldId id="330" r:id="rId23"/>
    <p:sldId id="299" r:id="rId24"/>
    <p:sldId id="343" r:id="rId25"/>
    <p:sldId id="348" r:id="rId26"/>
    <p:sldId id="320" r:id="rId27"/>
    <p:sldId id="351" r:id="rId28"/>
    <p:sldId id="349" r:id="rId29"/>
    <p:sldId id="315" r:id="rId30"/>
    <p:sldId id="296" r:id="rId31"/>
    <p:sldId id="318" r:id="rId32"/>
    <p:sldId id="322" r:id="rId33"/>
    <p:sldId id="324" r:id="rId34"/>
    <p:sldId id="334" r:id="rId35"/>
    <p:sldId id="312" r:id="rId36"/>
    <p:sldId id="314" r:id="rId37"/>
    <p:sldId id="316" r:id="rId38"/>
    <p:sldId id="329" r:id="rId39"/>
    <p:sldId id="310" r:id="rId40"/>
    <p:sldId id="323" r:id="rId41"/>
    <p:sldId id="339" r:id="rId42"/>
    <p:sldId id="346" r:id="rId43"/>
    <p:sldId id="319" r:id="rId44"/>
    <p:sldId id="321" r:id="rId45"/>
    <p:sldId id="317" r:id="rId46"/>
    <p:sldId id="333" r:id="rId47"/>
    <p:sldId id="337" r:id="rId48"/>
    <p:sldId id="313" r:id="rId49"/>
    <p:sldId id="332" r:id="rId50"/>
    <p:sldId id="304" r:id="rId51"/>
    <p:sldId id="298" r:id="rId52"/>
    <p:sldId id="336" r:id="rId53"/>
    <p:sldId id="325" r:id="rId54"/>
    <p:sldId id="331" r:id="rId55"/>
    <p:sldId id="353" r:id="rId56"/>
    <p:sldId id="352" r:id="rId57"/>
    <p:sldId id="340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756FFC-F3BA-40D0-466D-568CD8B388B1}" v="268" dt="2021-11-12T15:00:56.313"/>
    <p1510:client id="{56E4967E-E64D-8442-BC8D-F521950C17E2}" v="2" dt="2021-11-12T17:10:55.412"/>
    <p1510:client id="{5D1AEEB8-8605-1C25-219E-C508B245EB3B}" v="256" dt="2021-11-12T05:12:59.850"/>
    <p1510:client id="{62B6AEF7-81D0-AC80-6943-E8434D01DF54}" v="9" dt="2021-11-12T05:24:22.056"/>
    <p1510:client id="{7AD213F1-8E4C-5584-DAC1-314F9576E408}" v="152" dt="2021-11-12T16:15:51.379"/>
    <p1510:client id="{7C8A7CB8-54FC-CFCD-B53D-0CD7008F7DB7}" v="1" dt="2021-11-12T04:07:52.482"/>
    <p1510:client id="{DD95DCC1-70C3-C736-F434-FA2E85DD694A}" v="33" dt="2021-11-12T15:02:08.7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24"/>
  </p:normalViewPr>
  <p:slideViewPr>
    <p:cSldViewPr snapToGrid="0">
      <p:cViewPr varScale="1">
        <p:scale>
          <a:sx n="106" d="100"/>
          <a:sy n="106" d="100"/>
        </p:scale>
        <p:origin x="79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60A1E6-DC68-4942-AF00-9C97842D49FB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B74174-F42A-6745-91C8-99A7CE8D5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378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&lt;iframe width="560" height="315" </a:t>
            </a:r>
            <a:r>
              <a:rPr lang="en-US" err="1"/>
              <a:t>src</a:t>
            </a:r>
            <a:r>
              <a:rPr lang="en-US"/>
              <a:t>="https://</a:t>
            </a:r>
            <a:r>
              <a:rPr lang="en-US" err="1"/>
              <a:t>www.youtube.com</a:t>
            </a:r>
            <a:r>
              <a:rPr lang="en-US"/>
              <a:t>/embed/TT0hKrNYBD8?start=25" title="YouTube video player" frameborder="0" allow="accelerometer; </a:t>
            </a:r>
            <a:r>
              <a:rPr lang="en-US" err="1"/>
              <a:t>autoplay</a:t>
            </a:r>
            <a:r>
              <a:rPr lang="en-US"/>
              <a:t>; clipboard-write; encrypted-media; gyroscope; picture-in-picture" </a:t>
            </a:r>
            <a:r>
              <a:rPr lang="en-US" err="1"/>
              <a:t>allowfullscreen</a:t>
            </a:r>
            <a:r>
              <a:rPr lang="en-US"/>
              <a:t>&gt;&lt;/iframe&gt;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B74174-F42A-6745-91C8-99A7CE8D5AF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643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8C335-2D71-464E-A081-B5E167F63D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02C6F1-07A8-CB4D-8D9D-03FDC05D6D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44AF31-DAA8-AA43-AC2C-1D762CDC6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20975-0671-C640-95AA-587671961DDB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A970AE-7001-EB46-931F-C2A340614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B9D19-0E4F-2043-B9D8-663401A64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7F56E-901F-DC43-AA40-6ADA22373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028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38782-E33B-3A4B-83B3-949DCFDC7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2BB1C6-DAF5-4344-A8CE-C975E2BD62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1B06F3-37CA-1B40-88F3-17192B237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20975-0671-C640-95AA-587671961DDB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3ADCE-9231-9D4A-A8A7-74A19BD7E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6D896E-B09D-DE4A-8353-3C58B34B1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7F56E-901F-DC43-AA40-6ADA22373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90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8757B3-54D1-8545-BC4F-22F41EB3B8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3AF483-DAB5-8644-A42B-6477AF95FE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1CDD0-5312-AB4D-93A7-BF7F1B93C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20975-0671-C640-95AA-587671961DDB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6A84A4-98A7-964E-BC94-2AE5534ED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FD25DE-DA96-4848-BB0A-D9D352623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7F56E-901F-DC43-AA40-6ADA22373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101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78787-BCDC-F547-A84D-2B4292E51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F0ACD-3AC5-BE4D-93F2-F0FFF43FFE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C87691-8F6C-7240-B215-82CB81FE1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20975-0671-C640-95AA-587671961DDB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C4CDB7-23C8-3749-BCDE-6054C9F10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B5059D-DC50-8648-A608-C59B4C13A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7F56E-901F-DC43-AA40-6ADA22373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063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C9314-C843-3E49-94C2-3E017DB26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63A783-656B-A34D-821C-7B0ABF440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DC3486-AF3D-9749-8285-6954C8379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20975-0671-C640-95AA-587671961DDB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754356-6B02-E742-BFFD-0238B40B8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EFEAB5-B03C-5243-9B54-8F373ADB0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7F56E-901F-DC43-AA40-6ADA22373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4705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4AC67-251F-C544-B44F-95A6BAB2F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AF11C9-1A0A-5F49-8216-09DD645DE1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4F3C7C-1B57-C248-B25B-AC1DDECB7C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512829-4FD2-D644-A33D-E44C4AA8F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20975-0671-C640-95AA-587671961DDB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0B464A-6260-894A-8B5F-B44CDC2AE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EDEE98-E5AC-F84C-AE96-1FC9F96C7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7F56E-901F-DC43-AA40-6ADA22373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195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416A9-B98B-364A-A13A-81228A929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C14B11-D05D-854B-841A-A73C4B437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0308DD-FBEF-0242-BC4F-B47836FBDB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160FED-3133-6741-869C-ED87622737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6E746F-C39C-1E45-8F7D-0D99715D22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18A05A-9CE4-7D46-ABBA-EAAA34DCB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20975-0671-C640-95AA-587671961DDB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1C934A-BEE2-0941-9D37-43E5D9CCE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6FB73C-10C2-5444-8B6C-17284B9AA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7F56E-901F-DC43-AA40-6ADA22373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8623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5976E-1EA5-864A-887D-27AE7A563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DA622E-1174-9744-BC25-BA8A538C0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20975-0671-C640-95AA-587671961DDB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322C54-48C2-FD48-8BD3-3009A7DB0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7E1E95-F8D8-BE42-A5E8-5A6DEE61B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7F56E-901F-DC43-AA40-6ADA22373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8647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40B924-E08B-084E-89EE-C26EBA50C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20975-0671-C640-95AA-587671961DDB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DFA849-8151-1045-BB9E-3FD3823B2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6A03D4-45B0-FD45-8927-F739CCBA9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7F56E-901F-DC43-AA40-6ADA22373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7505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A2A99-624A-5B43-B0BE-249305CED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3C0E2B-45B5-7F40-BB7C-0A0B8F914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4D9D57-3A1D-1F40-9098-F002F49C4C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80DF54-48AC-C84F-90B4-444D8FF3A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20975-0671-C640-95AA-587671961DDB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C5E3DB-4F07-EE4D-86A1-C0412739F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4FCC99-2D75-C745-B2F6-4E2D9C039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7F56E-901F-DC43-AA40-6ADA22373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862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99EFA-6F80-F449-9AA6-410A2FEDF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E8CB00-6B9D-E94B-AF2D-62BE8360CB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5A2CC1-12FA-5542-B65A-C7BE01A564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D968AE-B3E8-6E44-A658-A75ADC02E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20975-0671-C640-95AA-587671961DDB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A648D0-FA13-9348-AB52-44D25143F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0C676A-5976-E747-A4A5-4715D0CAE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7F56E-901F-DC43-AA40-6ADA22373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8545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D76E28-2247-5948-824A-0021A15C5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6FCA80-5161-764B-AF8C-62C8BB9146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F4D396-34AB-E14C-A8FE-51CA9E7CA8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20975-0671-C640-95AA-587671961DDB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225D85-DD5F-9D4F-9CFD-35C2C13383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AD5CC3-940A-0A44-9A3C-6E989644EF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7F56E-901F-DC43-AA40-6ADA22373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970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428F1-C69F-4FD4-A3AD-6C94BEB7B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000" b="1"/>
              <a:t>Saraland Middle School </a:t>
            </a:r>
            <a:br>
              <a:rPr lang="en-US" sz="5000" b="1"/>
            </a:br>
            <a:r>
              <a:rPr lang="en-US" sz="5000" b="1"/>
              <a:t>Veterans Day Presentation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845F1A8-D7EE-4B55-ADB4-FEF1861CD2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r="42352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" name="11 Armed Forces Medley.m4a" descr="11 Armed Forces Medley.m4a">
            <a:hlinkClick r:id="" action="ppaction://media"/>
            <a:extLst>
              <a:ext uri="{FF2B5EF4-FFF2-40B4-BE49-F238E27FC236}">
                <a16:creationId xmlns:a16="http://schemas.microsoft.com/office/drawing/2014/main" id="{3ADE1BD3-C3F7-F04A-9E0F-7C4B81E4C8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04977" y="534012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3380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2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43DDB2BB-53B8-B345-BC84-7A44E9E05F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758" b="-1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14A760-0D9F-094F-B4E2-7881ABBB6B11}"/>
              </a:ext>
            </a:extLst>
          </p:cNvPr>
          <p:cNvSpPr txBox="1"/>
          <p:nvPr/>
        </p:nvSpPr>
        <p:spPr>
          <a:xfrm>
            <a:off x="1843088" y="1000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2FD5AF-0AB3-C141-8156-14851F85F642}"/>
              </a:ext>
            </a:extLst>
          </p:cNvPr>
          <p:cNvSpPr txBox="1"/>
          <p:nvPr/>
        </p:nvSpPr>
        <p:spPr>
          <a:xfrm>
            <a:off x="6569337" y="2427772"/>
            <a:ext cx="458628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cs typeface="Calibri"/>
              </a:rPr>
              <a:t>U.S. Air Force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6AE319-DC61-6640-9362-A1EFB835C2C1}"/>
              </a:ext>
            </a:extLst>
          </p:cNvPr>
          <p:cNvSpPr txBox="1"/>
          <p:nvPr/>
        </p:nvSpPr>
        <p:spPr>
          <a:xfrm>
            <a:off x="6569335" y="3872033"/>
            <a:ext cx="4586287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cs typeface="Calibri"/>
              </a:rPr>
              <a:t>Great-grandfather of Aaliyah Brown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9786CA-7F1B-CF4E-996E-2385B10D0EE6}"/>
              </a:ext>
            </a:extLst>
          </p:cNvPr>
          <p:cNvSpPr txBox="1"/>
          <p:nvPr/>
        </p:nvSpPr>
        <p:spPr>
          <a:xfrm>
            <a:off x="6569336" y="1323975"/>
            <a:ext cx="458628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cs typeface="Calibri"/>
              </a:rPr>
              <a:t>Kenneth Tucker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AB7CE293-87E5-41EB-92DC-8E10A6CA85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399" y="897148"/>
            <a:ext cx="3917013" cy="493430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826600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3" name="Rectangle 46">
            <a:extLst>
              <a:ext uri="{FF2B5EF4-FFF2-40B4-BE49-F238E27FC236}">
                <a16:creationId xmlns:a16="http://schemas.microsoft.com/office/drawing/2014/main" id="{5F879AC3-D4CE-493C-ADC7-06205677F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4" name="Freeform: Shape 48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3" name="Picture 12" descr="A group of planes flying in the sky&#10;&#10;Description automatically generated with low confidence">
            <a:extLst>
              <a:ext uri="{FF2B5EF4-FFF2-40B4-BE49-F238E27FC236}">
                <a16:creationId xmlns:a16="http://schemas.microsoft.com/office/drawing/2014/main" id="{353946E2-D908-EA4E-9768-6E7AF146F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" y="243840"/>
            <a:ext cx="11182773" cy="645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6194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2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43DDB2BB-53B8-B345-BC84-7A44E9E05F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758" b="-1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14A760-0D9F-094F-B4E2-7881ABBB6B11}"/>
              </a:ext>
            </a:extLst>
          </p:cNvPr>
          <p:cNvSpPr txBox="1"/>
          <p:nvPr/>
        </p:nvSpPr>
        <p:spPr>
          <a:xfrm>
            <a:off x="1843088" y="1000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CDFB8E-FD0F-C548-ADD7-AFDB02FBBD51}"/>
              </a:ext>
            </a:extLst>
          </p:cNvPr>
          <p:cNvSpPr txBox="1"/>
          <p:nvPr/>
        </p:nvSpPr>
        <p:spPr>
          <a:xfrm>
            <a:off x="6643688" y="1171575"/>
            <a:ext cx="4586287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cs typeface="Calibri"/>
              </a:rPr>
              <a:t>Michael McCormick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2FD5AF-0AB3-C141-8156-14851F85F642}"/>
              </a:ext>
            </a:extLst>
          </p:cNvPr>
          <p:cNvSpPr txBox="1"/>
          <p:nvPr/>
        </p:nvSpPr>
        <p:spPr>
          <a:xfrm>
            <a:off x="6643687" y="2730118"/>
            <a:ext cx="458628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U.S. Marine Corps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EF9C0C-E5EC-C44A-B411-00BB1F8B9195}"/>
              </a:ext>
            </a:extLst>
          </p:cNvPr>
          <p:cNvSpPr txBox="1"/>
          <p:nvPr/>
        </p:nvSpPr>
        <p:spPr>
          <a:xfrm>
            <a:off x="6643688" y="4219527"/>
            <a:ext cx="4586287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Family Friend of Kennedy War</a:t>
            </a:r>
            <a:endParaRPr lang="en-US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4CCF9110-568B-40B9-92AE-A8C286F8F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5053" y="954657"/>
            <a:ext cx="2760273" cy="491993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44564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2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43DDB2BB-53B8-B345-BC84-7A44E9E05F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758" b="-1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14A760-0D9F-094F-B4E2-7881ABBB6B11}"/>
              </a:ext>
            </a:extLst>
          </p:cNvPr>
          <p:cNvSpPr txBox="1"/>
          <p:nvPr/>
        </p:nvSpPr>
        <p:spPr>
          <a:xfrm>
            <a:off x="1843088" y="1000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CDFB8E-FD0F-C548-ADD7-AFDB02FBBD51}"/>
              </a:ext>
            </a:extLst>
          </p:cNvPr>
          <p:cNvSpPr txBox="1"/>
          <p:nvPr/>
        </p:nvSpPr>
        <p:spPr>
          <a:xfrm>
            <a:off x="6643688" y="1171575"/>
            <a:ext cx="4586287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</a:rPr>
              <a:t>F.G. Zedler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2FD5AF-0AB3-C141-8156-14851F85F642}"/>
              </a:ext>
            </a:extLst>
          </p:cNvPr>
          <p:cNvSpPr txBox="1"/>
          <p:nvPr/>
        </p:nvSpPr>
        <p:spPr>
          <a:xfrm>
            <a:off x="6643687" y="2499209"/>
            <a:ext cx="458628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U.S. Navy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EF9C0C-E5EC-C44A-B411-00BB1F8B9195}"/>
              </a:ext>
            </a:extLst>
          </p:cNvPr>
          <p:cNvSpPr txBox="1"/>
          <p:nvPr/>
        </p:nvSpPr>
        <p:spPr>
          <a:xfrm>
            <a:off x="6643688" y="3769254"/>
            <a:ext cx="4586287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Grandfather of Margrit Zedler</a:t>
            </a:r>
          </a:p>
        </p:txBody>
      </p:sp>
      <p:pic>
        <p:nvPicPr>
          <p:cNvPr id="4" name="Picture 5" descr="A picture containing text, person, person, indoor&#10;&#10;Description automatically generated">
            <a:extLst>
              <a:ext uri="{FF2B5EF4-FFF2-40B4-BE49-F238E27FC236}">
                <a16:creationId xmlns:a16="http://schemas.microsoft.com/office/drawing/2014/main" id="{F724142B-BA83-4241-B9EA-A9AD1D0E83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1948" y="1178738"/>
            <a:ext cx="4195311" cy="465867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2824181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2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43DDB2BB-53B8-B345-BC84-7A44E9E05F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758" b="-1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14A760-0D9F-094F-B4E2-7881ABBB6B11}"/>
              </a:ext>
            </a:extLst>
          </p:cNvPr>
          <p:cNvSpPr txBox="1"/>
          <p:nvPr/>
        </p:nvSpPr>
        <p:spPr>
          <a:xfrm>
            <a:off x="1843088" y="1000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2FD5AF-0AB3-C141-8156-14851F85F642}"/>
              </a:ext>
            </a:extLst>
          </p:cNvPr>
          <p:cNvSpPr txBox="1"/>
          <p:nvPr/>
        </p:nvSpPr>
        <p:spPr>
          <a:xfrm>
            <a:off x="6569337" y="2614678"/>
            <a:ext cx="4586287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cs typeface="Calibri"/>
              </a:rPr>
              <a:t>U.S. Army (served in Korean Conflict)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6AE319-DC61-6640-9362-A1EFB835C2C1}"/>
              </a:ext>
            </a:extLst>
          </p:cNvPr>
          <p:cNvSpPr txBox="1"/>
          <p:nvPr/>
        </p:nvSpPr>
        <p:spPr>
          <a:xfrm>
            <a:off x="6569335" y="3872033"/>
            <a:ext cx="4586287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cs typeface="Calibri"/>
              </a:rPr>
              <a:t>Great-grandfather of 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cs typeface="Calibri"/>
              </a:rPr>
              <a:t>Kara Beth Blackwell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9786CA-7F1B-CF4E-996E-2385B10D0EE6}"/>
              </a:ext>
            </a:extLst>
          </p:cNvPr>
          <p:cNvSpPr txBox="1"/>
          <p:nvPr/>
        </p:nvSpPr>
        <p:spPr>
          <a:xfrm>
            <a:off x="6569336" y="1323975"/>
            <a:ext cx="458628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cs typeface="Calibri"/>
              </a:rPr>
              <a:t>William Terry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C6D0BE57-D935-4814-A563-156D2DB3F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036" y="1018916"/>
            <a:ext cx="4209472" cy="495871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6911669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D55A19D-297C-4231-AD1F-08EF9B4AA8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AB6C56-3D38-4923-996E-BD474BBB9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72668" y="1090453"/>
            <a:ext cx="9465232" cy="5238271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CD21DB-082D-417D-A5AB-FC838AF9D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72668" y="1090453"/>
            <a:ext cx="9465232" cy="5238271"/>
          </a:xfrm>
          <a:prstGeom prst="rect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ship, water, boat&#10;&#10;Description automatically generated">
            <a:extLst>
              <a:ext uri="{FF2B5EF4-FFF2-40B4-BE49-F238E27FC236}">
                <a16:creationId xmlns:a16="http://schemas.microsoft.com/office/drawing/2014/main" id="{2F89A4E3-5123-D441-B66A-B895F1063D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3526"/>
          <a:stretch/>
        </p:blipFill>
        <p:spPr>
          <a:xfrm>
            <a:off x="1365728" y="1272609"/>
            <a:ext cx="9630666" cy="541725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14" name="Graphic 212">
            <a:extLst>
              <a:ext uri="{FF2B5EF4-FFF2-40B4-BE49-F238E27FC236}">
                <a16:creationId xmlns:a16="http://schemas.microsoft.com/office/drawing/2014/main" id="{7BD8AB83-2763-4392-B4B9-049CDF1F6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73609" y="168141"/>
            <a:ext cx="1009111" cy="1009111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6" name="Graphic 212">
            <a:extLst>
              <a:ext uri="{FF2B5EF4-FFF2-40B4-BE49-F238E27FC236}">
                <a16:creationId xmlns:a16="http://schemas.microsoft.com/office/drawing/2014/main" id="{480F071C-C35C-4CE1-8EE5-8ED96E2F4E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73609" y="168141"/>
            <a:ext cx="1009111" cy="1009111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D97FAB4-59E0-4E65-B50B-867B14D2A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460" y="4428611"/>
            <a:ext cx="565207" cy="565207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D578F4B-2751-4FC2-8853-FAC5C5913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460" y="4428611"/>
            <a:ext cx="565207" cy="565207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0806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2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43DDB2BB-53B8-B345-BC84-7A44E9E05F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758" b="-1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14A760-0D9F-094F-B4E2-7881ABBB6B11}"/>
              </a:ext>
            </a:extLst>
          </p:cNvPr>
          <p:cNvSpPr txBox="1"/>
          <p:nvPr/>
        </p:nvSpPr>
        <p:spPr>
          <a:xfrm>
            <a:off x="1843088" y="1000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CDFB8E-FD0F-C548-ADD7-AFDB02FBBD51}"/>
              </a:ext>
            </a:extLst>
          </p:cNvPr>
          <p:cNvSpPr txBox="1"/>
          <p:nvPr/>
        </p:nvSpPr>
        <p:spPr>
          <a:xfrm>
            <a:off x="6643688" y="1171575"/>
            <a:ext cx="4586287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cs typeface="Calibri"/>
              </a:rPr>
              <a:t>Robert Miller, Jr.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2FD5AF-0AB3-C141-8156-14851F85F642}"/>
              </a:ext>
            </a:extLst>
          </p:cNvPr>
          <p:cNvSpPr txBox="1"/>
          <p:nvPr/>
        </p:nvSpPr>
        <p:spPr>
          <a:xfrm>
            <a:off x="6643687" y="2499209"/>
            <a:ext cx="458628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U.S. Navy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EF9C0C-E5EC-C44A-B411-00BB1F8B9195}"/>
              </a:ext>
            </a:extLst>
          </p:cNvPr>
          <p:cNvSpPr txBox="1"/>
          <p:nvPr/>
        </p:nvSpPr>
        <p:spPr>
          <a:xfrm>
            <a:off x="6643688" y="3769254"/>
            <a:ext cx="458628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Father of Avery Miller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3A063C86-B664-44FB-BC5D-F466A8A53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533" y="1004845"/>
            <a:ext cx="4540368" cy="489144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6033855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2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43DDB2BB-53B8-B345-BC84-7A44E9E05F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758" b="-1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14A760-0D9F-094F-B4E2-7881ABBB6B11}"/>
              </a:ext>
            </a:extLst>
          </p:cNvPr>
          <p:cNvSpPr txBox="1"/>
          <p:nvPr/>
        </p:nvSpPr>
        <p:spPr>
          <a:xfrm>
            <a:off x="1843088" y="1000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CDFB8E-FD0F-C548-ADD7-AFDB02FBBD51}"/>
              </a:ext>
            </a:extLst>
          </p:cNvPr>
          <p:cNvSpPr txBox="1"/>
          <p:nvPr/>
        </p:nvSpPr>
        <p:spPr>
          <a:xfrm>
            <a:off x="6643688" y="1171575"/>
            <a:ext cx="4586287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cs typeface="Calibri"/>
              </a:rPr>
              <a:t>U.J. Cheek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2FD5AF-0AB3-C141-8156-14851F85F642}"/>
              </a:ext>
            </a:extLst>
          </p:cNvPr>
          <p:cNvSpPr txBox="1"/>
          <p:nvPr/>
        </p:nvSpPr>
        <p:spPr>
          <a:xfrm>
            <a:off x="6643687" y="2499209"/>
            <a:ext cx="458628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U.S. Navy (World War II)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EF9C0C-E5EC-C44A-B411-00BB1F8B9195}"/>
              </a:ext>
            </a:extLst>
          </p:cNvPr>
          <p:cNvSpPr txBox="1"/>
          <p:nvPr/>
        </p:nvSpPr>
        <p:spPr>
          <a:xfrm>
            <a:off x="6643688" y="3769254"/>
            <a:ext cx="4586287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Great-grandfather of </a:t>
            </a:r>
            <a:r>
              <a:rPr lang="en-US" sz="3200" b="1" dirty="0" err="1">
                <a:solidFill>
                  <a:schemeClr val="bg1"/>
                </a:solidFill>
              </a:rPr>
              <a:t>Margrit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Zedler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A6C7CD75-F7B9-4776-AC39-C5B797BCB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505" y="1058443"/>
            <a:ext cx="3836236" cy="478424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1388137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2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43DDB2BB-53B8-B345-BC84-7A44E9E05F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758" b="-1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14A760-0D9F-094F-B4E2-7881ABBB6B11}"/>
              </a:ext>
            </a:extLst>
          </p:cNvPr>
          <p:cNvSpPr txBox="1"/>
          <p:nvPr/>
        </p:nvSpPr>
        <p:spPr>
          <a:xfrm>
            <a:off x="1843088" y="1000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2FD5AF-0AB3-C141-8156-14851F85F642}"/>
              </a:ext>
            </a:extLst>
          </p:cNvPr>
          <p:cNvSpPr txBox="1"/>
          <p:nvPr/>
        </p:nvSpPr>
        <p:spPr>
          <a:xfrm>
            <a:off x="6569337" y="2427772"/>
            <a:ext cx="4715683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cs typeface="Calibri"/>
              </a:rPr>
              <a:t>U.S. Army (Military Police)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6AE319-DC61-6640-9362-A1EFB835C2C1}"/>
              </a:ext>
            </a:extLst>
          </p:cNvPr>
          <p:cNvSpPr txBox="1"/>
          <p:nvPr/>
        </p:nvSpPr>
        <p:spPr>
          <a:xfrm>
            <a:off x="6569335" y="3872033"/>
            <a:ext cx="4586287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cs typeface="Calibri"/>
              </a:rPr>
              <a:t>Great-grandfather of Karsyn Rutledge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9786CA-7F1B-CF4E-996E-2385B10D0EE6}"/>
              </a:ext>
            </a:extLst>
          </p:cNvPr>
          <p:cNvSpPr txBox="1"/>
          <p:nvPr/>
        </p:nvSpPr>
        <p:spPr>
          <a:xfrm>
            <a:off x="6569336" y="1323975"/>
            <a:ext cx="458628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cs typeface="Calibri"/>
              </a:rPr>
              <a:t>Willie McKenzie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A83D14C2-5274-46B2-82CE-9496E0A724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420" y="977964"/>
            <a:ext cx="4425348" cy="494520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2653051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2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43DDB2BB-53B8-B345-BC84-7A44E9E05F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758" b="-1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14A760-0D9F-094F-B4E2-7881ABBB6B11}"/>
              </a:ext>
            </a:extLst>
          </p:cNvPr>
          <p:cNvSpPr txBox="1"/>
          <p:nvPr/>
        </p:nvSpPr>
        <p:spPr>
          <a:xfrm>
            <a:off x="1843088" y="1000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CDFB8E-FD0F-C548-ADD7-AFDB02FBBD51}"/>
              </a:ext>
            </a:extLst>
          </p:cNvPr>
          <p:cNvSpPr txBox="1"/>
          <p:nvPr/>
        </p:nvSpPr>
        <p:spPr>
          <a:xfrm>
            <a:off x="6643688" y="1171575"/>
            <a:ext cx="4586287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cs typeface="Calibri"/>
              </a:rPr>
              <a:t>Steve Lofton, Sr.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2FD5AF-0AB3-C141-8156-14851F85F642}"/>
              </a:ext>
            </a:extLst>
          </p:cNvPr>
          <p:cNvSpPr txBox="1"/>
          <p:nvPr/>
        </p:nvSpPr>
        <p:spPr>
          <a:xfrm>
            <a:off x="6643687" y="2730118"/>
            <a:ext cx="458628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U.S. Navy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EF9C0C-E5EC-C44A-B411-00BB1F8B9195}"/>
              </a:ext>
            </a:extLst>
          </p:cNvPr>
          <p:cNvSpPr txBox="1"/>
          <p:nvPr/>
        </p:nvSpPr>
        <p:spPr>
          <a:xfrm>
            <a:off x="6643688" y="4219527"/>
            <a:ext cx="4586287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Grandfather of Steve Lofton III</a:t>
            </a:r>
            <a:endParaRPr lang="en-US" sz="3200" b="1">
              <a:solidFill>
                <a:schemeClr val="bg1"/>
              </a:solidFill>
              <a:cs typeface="Calibri"/>
            </a:endParaRPr>
          </a:p>
        </p:txBody>
      </p:sp>
      <p:pic>
        <p:nvPicPr>
          <p:cNvPr id="4" name="Picture 5" descr="A picture containing ship, watercraft, outdoor, boat&#10;&#10;Description automatically generated">
            <a:extLst>
              <a:ext uri="{FF2B5EF4-FFF2-40B4-BE49-F238E27FC236}">
                <a16:creationId xmlns:a16="http://schemas.microsoft.com/office/drawing/2014/main" id="{89E15CE3-E686-4B2F-B884-74FF0DE9A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137" y="1814892"/>
            <a:ext cx="4942935" cy="294066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59907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Logo&#10;&#10;Description automatically generated">
            <a:extLst>
              <a:ext uri="{FF2B5EF4-FFF2-40B4-BE49-F238E27FC236}">
                <a16:creationId xmlns:a16="http://schemas.microsoft.com/office/drawing/2014/main" id="{7BC09E76-D808-40A5-9C05-D3662D7E3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544" y="321733"/>
            <a:ext cx="2802859" cy="2748958"/>
          </a:xfrm>
          <a:prstGeom prst="rect">
            <a:avLst/>
          </a:prstGeom>
        </p:spPr>
      </p:pic>
      <p:sp>
        <p:nvSpPr>
          <p:cNvPr id="43" name="Rectangle 45">
            <a:extLst>
              <a:ext uri="{FF2B5EF4-FFF2-40B4-BE49-F238E27FC236}">
                <a16:creationId xmlns:a16="http://schemas.microsoft.com/office/drawing/2014/main" id="{E3B4FF89-C45F-4E24-B963-61E855708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3671" y="0"/>
            <a:ext cx="731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9D2DFDDA-3938-4B4C-B59B-06D068B279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68" r="14150" b="-3"/>
          <a:stretch/>
        </p:blipFill>
        <p:spPr>
          <a:xfrm>
            <a:off x="4746646" y="321734"/>
            <a:ext cx="2698708" cy="2748958"/>
          </a:xfrm>
          <a:prstGeom prst="rect">
            <a:avLst/>
          </a:prstGeom>
        </p:spPr>
      </p:pic>
      <p:sp>
        <p:nvSpPr>
          <p:cNvPr id="44" name="Rectangle 47">
            <a:extLst>
              <a:ext uri="{FF2B5EF4-FFF2-40B4-BE49-F238E27FC236}">
                <a16:creationId xmlns:a16="http://schemas.microsoft.com/office/drawing/2014/main" id="{14F25C03-EF67-4344-8AEA-7B3FA0DED0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7836" y="0"/>
            <a:ext cx="731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8" descr="Logo&#10;&#10;Description automatically generated">
            <a:extLst>
              <a:ext uri="{FF2B5EF4-FFF2-40B4-BE49-F238E27FC236}">
                <a16:creationId xmlns:a16="http://schemas.microsoft.com/office/drawing/2014/main" id="{A6343501-8EE8-44B7-AD2F-D6C2F9E71F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4230" y="321733"/>
            <a:ext cx="2117187" cy="2752344"/>
          </a:xfrm>
          <a:prstGeom prst="rect">
            <a:avLst/>
          </a:prstGeom>
        </p:spPr>
      </p:pic>
      <p:sp>
        <p:nvSpPr>
          <p:cNvPr id="45" name="Rectangle 49">
            <a:extLst>
              <a:ext uri="{FF2B5EF4-FFF2-40B4-BE49-F238E27FC236}">
                <a16:creationId xmlns:a16="http://schemas.microsoft.com/office/drawing/2014/main" id="{F74793DE-3651-410B-B243-8F0B1468E6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59424" y="-2665476"/>
            <a:ext cx="73152" cy="121889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7" descr="Logo&#10;&#10;Description automatically generated">
            <a:extLst>
              <a:ext uri="{FF2B5EF4-FFF2-40B4-BE49-F238E27FC236}">
                <a16:creationId xmlns:a16="http://schemas.microsoft.com/office/drawing/2014/main" id="{CDCC48A0-BEFB-41F9-B214-F63F3DCC61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05880" y="3783923"/>
            <a:ext cx="2717939" cy="2752344"/>
          </a:xfrm>
          <a:prstGeom prst="rect">
            <a:avLst/>
          </a:prstGeom>
        </p:spPr>
      </p:pic>
      <p:pic>
        <p:nvPicPr>
          <p:cNvPr id="11" name="Picture 11" descr="Logo&#10;&#10;Description automatically generated">
            <a:extLst>
              <a:ext uri="{FF2B5EF4-FFF2-40B4-BE49-F238E27FC236}">
                <a16:creationId xmlns:a16="http://schemas.microsoft.com/office/drawing/2014/main" id="{0F61EA1F-AC16-4DA3-AE7C-A0DBFA61C6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8020" y="3783923"/>
            <a:ext cx="2741717" cy="2752344"/>
          </a:xfrm>
          <a:prstGeom prst="rect">
            <a:avLst/>
          </a:prstGeom>
        </p:spPr>
      </p:pic>
      <p:pic>
        <p:nvPicPr>
          <p:cNvPr id="4" name="Picture 4" descr="Logo&#10;&#10;Description automatically generated">
            <a:extLst>
              <a:ext uri="{FF2B5EF4-FFF2-40B4-BE49-F238E27FC236}">
                <a16:creationId xmlns:a16="http://schemas.microsoft.com/office/drawing/2014/main" id="{BB4D6C3A-7F24-4196-8770-62C2E7F9DF0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59" r="125" b="3"/>
          <a:stretch/>
        </p:blipFill>
        <p:spPr>
          <a:xfrm>
            <a:off x="8841880" y="3783923"/>
            <a:ext cx="2702056" cy="275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4892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2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43DDB2BB-53B8-B345-BC84-7A44E9E05F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758" b="-1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14A760-0D9F-094F-B4E2-7881ABBB6B11}"/>
              </a:ext>
            </a:extLst>
          </p:cNvPr>
          <p:cNvSpPr txBox="1"/>
          <p:nvPr/>
        </p:nvSpPr>
        <p:spPr>
          <a:xfrm>
            <a:off x="1843088" y="1000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2FD5AF-0AB3-C141-8156-14851F85F642}"/>
              </a:ext>
            </a:extLst>
          </p:cNvPr>
          <p:cNvSpPr txBox="1"/>
          <p:nvPr/>
        </p:nvSpPr>
        <p:spPr>
          <a:xfrm>
            <a:off x="6569337" y="2427772"/>
            <a:ext cx="458628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U.S. Army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6AE319-DC61-6640-9362-A1EFB835C2C1}"/>
              </a:ext>
            </a:extLst>
          </p:cNvPr>
          <p:cNvSpPr txBox="1"/>
          <p:nvPr/>
        </p:nvSpPr>
        <p:spPr>
          <a:xfrm>
            <a:off x="6569335" y="3872033"/>
            <a:ext cx="4586287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Grandfather (Pops) of Grayce Carter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40E13A4-967B-A04C-AC44-A9F9DAF17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553" y="1329640"/>
            <a:ext cx="3351848" cy="401399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59786CA-7F1B-CF4E-996E-2385B10D0EE6}"/>
              </a:ext>
            </a:extLst>
          </p:cNvPr>
          <p:cNvSpPr txBox="1"/>
          <p:nvPr/>
        </p:nvSpPr>
        <p:spPr>
          <a:xfrm>
            <a:off x="6569336" y="1323975"/>
            <a:ext cx="458628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Jess Smith</a:t>
            </a:r>
          </a:p>
        </p:txBody>
      </p:sp>
    </p:spTree>
    <p:extLst>
      <p:ext uri="{BB962C8B-B14F-4D97-AF65-F5344CB8AC3E}">
        <p14:creationId xmlns:p14="http://schemas.microsoft.com/office/powerpoint/2010/main" val="16143450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2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43DDB2BB-53B8-B345-BC84-7A44E9E05F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758" b="-1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14A760-0D9F-094F-B4E2-7881ABBB6B11}"/>
              </a:ext>
            </a:extLst>
          </p:cNvPr>
          <p:cNvSpPr txBox="1"/>
          <p:nvPr/>
        </p:nvSpPr>
        <p:spPr>
          <a:xfrm>
            <a:off x="1843088" y="1000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2FD5AF-0AB3-C141-8156-14851F85F642}"/>
              </a:ext>
            </a:extLst>
          </p:cNvPr>
          <p:cNvSpPr txBox="1"/>
          <p:nvPr/>
        </p:nvSpPr>
        <p:spPr>
          <a:xfrm>
            <a:off x="6569337" y="2427772"/>
            <a:ext cx="4586287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U.S. Marine Corps (Vietnam War)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6AE319-DC61-6640-9362-A1EFB835C2C1}"/>
              </a:ext>
            </a:extLst>
          </p:cNvPr>
          <p:cNvSpPr txBox="1"/>
          <p:nvPr/>
        </p:nvSpPr>
        <p:spPr>
          <a:xfrm>
            <a:off x="6569335" y="3872033"/>
            <a:ext cx="4586287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Great-uncle of </a:t>
            </a:r>
            <a:endParaRPr lang="en-US" sz="3200" b="1" dirty="0">
              <a:solidFill>
                <a:schemeClr val="bg1"/>
              </a:solidFill>
              <a:cs typeface="Calibri" panose="020F0502020204030204"/>
            </a:endParaRPr>
          </a:p>
          <a:p>
            <a:pPr algn="ctr"/>
            <a:r>
              <a:rPr lang="en-US" sz="3200" b="1" dirty="0" err="1">
                <a:solidFill>
                  <a:schemeClr val="bg1"/>
                </a:solidFill>
                <a:cs typeface="Calibri"/>
              </a:rPr>
              <a:t>Jakeleigh</a:t>
            </a:r>
            <a:r>
              <a:rPr lang="en-US" sz="3200" b="1" dirty="0">
                <a:solidFill>
                  <a:schemeClr val="bg1"/>
                </a:solidFill>
                <a:cs typeface="Calibri"/>
              </a:rPr>
              <a:t> Guy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9786CA-7F1B-CF4E-996E-2385B10D0EE6}"/>
              </a:ext>
            </a:extLst>
          </p:cNvPr>
          <p:cNvSpPr txBox="1"/>
          <p:nvPr/>
        </p:nvSpPr>
        <p:spPr>
          <a:xfrm>
            <a:off x="6569336" y="1323975"/>
            <a:ext cx="458628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cs typeface="Calibri"/>
              </a:rPr>
              <a:t>Daran Cassady</a:t>
            </a:r>
          </a:p>
        </p:txBody>
      </p:sp>
      <p:pic>
        <p:nvPicPr>
          <p:cNvPr id="2" name="Picture 3" descr="A picture containing person, person, indoor, preparing&#10;&#10;Description automatically generated">
            <a:extLst>
              <a:ext uri="{FF2B5EF4-FFF2-40B4-BE49-F238E27FC236}">
                <a16:creationId xmlns:a16="http://schemas.microsoft.com/office/drawing/2014/main" id="{B08713EA-8798-416B-B8FF-BD8C2AD5B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535" y="1026544"/>
            <a:ext cx="4058058" cy="490555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7633677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940F20C4-574D-4AD1-A244-96E69925EC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43DDB2BB-53B8-B345-BC84-7A44E9E05F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37068"/>
            <a:ext cx="12191980" cy="6857990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A7CC453-6F47-4427-B67D-37E65A92C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2021" y="518649"/>
            <a:ext cx="1128382" cy="847206"/>
            <a:chOff x="8183879" y="1000124"/>
            <a:chExt cx="1562267" cy="1172973"/>
          </a:xfrm>
        </p:grpSpPr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1B6AD4D9-2CD8-4BB1-8DA9-B1E2BC9BB6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rgbClr val="FFFFFF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5">
              <a:extLst>
                <a:ext uri="{FF2B5EF4-FFF2-40B4-BE49-F238E27FC236}">
                  <a16:creationId xmlns:a16="http://schemas.microsoft.com/office/drawing/2014/main" id="{58E860C5-0E72-4769-BC34-B0F6BEFBC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rgbClr val="FFFFFF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114A760-0D9F-094F-B4E2-7881ABBB6B11}"/>
              </a:ext>
            </a:extLst>
          </p:cNvPr>
          <p:cNvSpPr txBox="1"/>
          <p:nvPr/>
        </p:nvSpPr>
        <p:spPr>
          <a:xfrm>
            <a:off x="1843088" y="1000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2FD5AF-0AB3-C141-8156-14851F85F642}"/>
              </a:ext>
            </a:extLst>
          </p:cNvPr>
          <p:cNvSpPr txBox="1"/>
          <p:nvPr/>
        </p:nvSpPr>
        <p:spPr>
          <a:xfrm>
            <a:off x="5942056" y="579995"/>
            <a:ext cx="4888211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cs typeface="Calibri"/>
              </a:rPr>
              <a:t>United States Marine Corps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6AE319-DC61-6640-9362-A1EFB835C2C1}"/>
              </a:ext>
            </a:extLst>
          </p:cNvPr>
          <p:cNvSpPr txBox="1"/>
          <p:nvPr/>
        </p:nvSpPr>
        <p:spPr>
          <a:xfrm>
            <a:off x="5942056" y="1539336"/>
            <a:ext cx="4891479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cs typeface="Calibri"/>
              </a:rPr>
              <a:t>246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9786CA-7F1B-CF4E-996E-2385B10D0EE6}"/>
              </a:ext>
            </a:extLst>
          </p:cNvPr>
          <p:cNvSpPr txBox="1"/>
          <p:nvPr/>
        </p:nvSpPr>
        <p:spPr>
          <a:xfrm>
            <a:off x="5941558" y="2497801"/>
            <a:ext cx="4888211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cs typeface="Calibri"/>
              </a:rPr>
              <a:t>Happy Birthday</a:t>
            </a:r>
          </a:p>
        </p:txBody>
      </p:sp>
      <p:pic>
        <p:nvPicPr>
          <p:cNvPr id="4" name="Picture 3" descr="A picture containing person&#10;&#10;Description automatically generated">
            <a:extLst>
              <a:ext uri="{FF2B5EF4-FFF2-40B4-BE49-F238E27FC236}">
                <a16:creationId xmlns:a16="http://schemas.microsoft.com/office/drawing/2014/main" id="{2E0A5E16-E387-4D45-9210-712A66504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456" y="1077539"/>
            <a:ext cx="4637145" cy="367355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 descr="A group of balloons&#10;&#10;Description automatically generated with medium confidence">
            <a:extLst>
              <a:ext uri="{FF2B5EF4-FFF2-40B4-BE49-F238E27FC236}">
                <a16:creationId xmlns:a16="http://schemas.microsoft.com/office/drawing/2014/main" id="{1E7466AA-DD5F-7549-BEBE-0838CFA4C9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36282">
            <a:off x="9011226" y="3386526"/>
            <a:ext cx="2552131" cy="306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9190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2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43DDB2BB-53B8-B345-BC84-7A44E9E05F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758" b="-1"/>
          <a:stretch/>
        </p:blipFill>
        <p:spPr>
          <a:xfrm>
            <a:off x="554885" y="643467"/>
            <a:ext cx="10993647" cy="5571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14A760-0D9F-094F-B4E2-7881ABBB6B11}"/>
              </a:ext>
            </a:extLst>
          </p:cNvPr>
          <p:cNvSpPr txBox="1"/>
          <p:nvPr/>
        </p:nvSpPr>
        <p:spPr>
          <a:xfrm>
            <a:off x="1843088" y="1000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2FD5AF-0AB3-C141-8156-14851F85F642}"/>
              </a:ext>
            </a:extLst>
          </p:cNvPr>
          <p:cNvSpPr txBox="1"/>
          <p:nvPr/>
        </p:nvSpPr>
        <p:spPr>
          <a:xfrm>
            <a:off x="6871261" y="5346376"/>
            <a:ext cx="458628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cs typeface="Calibri"/>
              </a:rPr>
              <a:t>U.S. Marine Corps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6AE319-DC61-6640-9362-A1EFB835C2C1}"/>
              </a:ext>
            </a:extLst>
          </p:cNvPr>
          <p:cNvSpPr txBox="1"/>
          <p:nvPr/>
        </p:nvSpPr>
        <p:spPr>
          <a:xfrm>
            <a:off x="760882" y="4964713"/>
            <a:ext cx="4586287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cs typeface="Calibri"/>
              </a:rPr>
              <a:t>Stepfather of Hannah </a:t>
            </a:r>
          </a:p>
          <a:p>
            <a:pPr algn="ctr"/>
            <a:r>
              <a:rPr lang="en-US" sz="3200" b="1">
                <a:solidFill>
                  <a:schemeClr val="bg1"/>
                </a:solidFill>
                <a:cs typeface="Calibri"/>
              </a:rPr>
              <a:t>and  Andre Bumpers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9786CA-7F1B-CF4E-996E-2385B10D0EE6}"/>
              </a:ext>
            </a:extLst>
          </p:cNvPr>
          <p:cNvSpPr txBox="1"/>
          <p:nvPr/>
        </p:nvSpPr>
        <p:spPr>
          <a:xfrm>
            <a:off x="4441487" y="1985333"/>
            <a:ext cx="458628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cs typeface="Calibri"/>
              </a:rPr>
              <a:t>Matt Kirksey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9565470D-649E-4686-8DF1-051D0D6A6C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3080" y="646103"/>
            <a:ext cx="3533953" cy="4185569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CC7DFD72-2890-45A9-9AF1-89491035C3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966" y="602202"/>
            <a:ext cx="4799161" cy="398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1712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2A6E87BA-4E30-4DCD-8660-0E8283F74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049" y="643466"/>
            <a:ext cx="6746759" cy="556683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620881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2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43DDB2BB-53B8-B345-BC84-7A44E9E05F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758" b="-1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14A760-0D9F-094F-B4E2-7881ABBB6B11}"/>
              </a:ext>
            </a:extLst>
          </p:cNvPr>
          <p:cNvSpPr txBox="1"/>
          <p:nvPr/>
        </p:nvSpPr>
        <p:spPr>
          <a:xfrm>
            <a:off x="1843088" y="1000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2FD5AF-0AB3-C141-8156-14851F85F642}"/>
              </a:ext>
            </a:extLst>
          </p:cNvPr>
          <p:cNvSpPr txBox="1"/>
          <p:nvPr/>
        </p:nvSpPr>
        <p:spPr>
          <a:xfrm>
            <a:off x="6534701" y="2808772"/>
            <a:ext cx="4794105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cs typeface="Calibri"/>
              </a:rPr>
              <a:t>U.S. Army (Sergeant Major)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6AE319-DC61-6640-9362-A1EFB835C2C1}"/>
              </a:ext>
            </a:extLst>
          </p:cNvPr>
          <p:cNvSpPr txBox="1"/>
          <p:nvPr/>
        </p:nvSpPr>
        <p:spPr>
          <a:xfrm>
            <a:off x="6569335" y="4310761"/>
            <a:ext cx="4586287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Godfather of 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Mrs. </a:t>
            </a:r>
            <a:r>
              <a:rPr lang="en-US" sz="3200" b="1" dirty="0" err="1">
                <a:solidFill>
                  <a:schemeClr val="bg1"/>
                </a:solidFill>
              </a:rPr>
              <a:t>Nitteberg</a:t>
            </a:r>
            <a:endParaRPr lang="en-US" sz="3200" b="1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9786CA-7F1B-CF4E-996E-2385B10D0EE6}"/>
              </a:ext>
            </a:extLst>
          </p:cNvPr>
          <p:cNvSpPr txBox="1"/>
          <p:nvPr/>
        </p:nvSpPr>
        <p:spPr>
          <a:xfrm>
            <a:off x="6569336" y="1323975"/>
            <a:ext cx="458628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cs typeface="Calibri"/>
              </a:rPr>
              <a:t>Charles Evans</a:t>
            </a:r>
          </a:p>
        </p:txBody>
      </p:sp>
      <p:pic>
        <p:nvPicPr>
          <p:cNvPr id="2" name="Picture 5" descr="A picture containing text, person, person, indoor&#10;&#10;Description automatically generated">
            <a:extLst>
              <a:ext uri="{FF2B5EF4-FFF2-40B4-BE49-F238E27FC236}">
                <a16:creationId xmlns:a16="http://schemas.microsoft.com/office/drawing/2014/main" id="{FC6646A3-9842-4D7C-B494-46507226BF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288" y="988732"/>
            <a:ext cx="4339084" cy="503868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694293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2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43DDB2BB-53B8-B345-BC84-7A44E9E05F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758" b="-1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14A760-0D9F-094F-B4E2-7881ABBB6B11}"/>
              </a:ext>
            </a:extLst>
          </p:cNvPr>
          <p:cNvSpPr txBox="1"/>
          <p:nvPr/>
        </p:nvSpPr>
        <p:spPr>
          <a:xfrm>
            <a:off x="1843088" y="1000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2FD5AF-0AB3-C141-8156-14851F85F642}"/>
              </a:ext>
            </a:extLst>
          </p:cNvPr>
          <p:cNvSpPr txBox="1"/>
          <p:nvPr/>
        </p:nvSpPr>
        <p:spPr>
          <a:xfrm>
            <a:off x="6569337" y="2624045"/>
            <a:ext cx="458628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cs typeface="Calibri"/>
              </a:rPr>
              <a:t>U.S. Navy 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6AE319-DC61-6640-9362-A1EFB835C2C1}"/>
              </a:ext>
            </a:extLst>
          </p:cNvPr>
          <p:cNvSpPr txBox="1"/>
          <p:nvPr/>
        </p:nvSpPr>
        <p:spPr>
          <a:xfrm>
            <a:off x="6569335" y="3872033"/>
            <a:ext cx="4586287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cs typeface="Calibri"/>
              </a:rPr>
              <a:t>Great-grandfather of Hannah </a:t>
            </a:r>
            <a:r>
              <a:rPr lang="en-US" sz="3200" b="1" dirty="0" err="1">
                <a:solidFill>
                  <a:schemeClr val="bg1"/>
                </a:solidFill>
                <a:cs typeface="Calibri"/>
              </a:rPr>
              <a:t>Klaire</a:t>
            </a:r>
            <a:r>
              <a:rPr lang="en-US" sz="3200" b="1" dirty="0">
                <a:solidFill>
                  <a:schemeClr val="bg1"/>
                </a:solidFill>
                <a:cs typeface="Calibri"/>
              </a:rPr>
              <a:t> Merryman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9786CA-7F1B-CF4E-996E-2385B10D0EE6}"/>
              </a:ext>
            </a:extLst>
          </p:cNvPr>
          <p:cNvSpPr txBox="1"/>
          <p:nvPr/>
        </p:nvSpPr>
        <p:spPr>
          <a:xfrm>
            <a:off x="6488518" y="1069975"/>
            <a:ext cx="458628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cs typeface="Calibri"/>
              </a:rPr>
              <a:t>Winfred George Gatlin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0442A62D-2D0F-46D3-95EB-734C462C05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674" y="915007"/>
            <a:ext cx="3793835" cy="478552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8590285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2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43DDB2BB-53B8-B345-BC84-7A44E9E05F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758" b="-1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14A760-0D9F-094F-B4E2-7881ABBB6B11}"/>
              </a:ext>
            </a:extLst>
          </p:cNvPr>
          <p:cNvSpPr txBox="1"/>
          <p:nvPr/>
        </p:nvSpPr>
        <p:spPr>
          <a:xfrm>
            <a:off x="1843088" y="1000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2FD5AF-0AB3-C141-8156-14851F85F642}"/>
              </a:ext>
            </a:extLst>
          </p:cNvPr>
          <p:cNvSpPr txBox="1"/>
          <p:nvPr/>
        </p:nvSpPr>
        <p:spPr>
          <a:xfrm>
            <a:off x="6572801" y="1856272"/>
            <a:ext cx="4794105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cs typeface="Calibri"/>
              </a:rPr>
              <a:t>U.S. Army (Sergeant)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6AE319-DC61-6640-9362-A1EFB835C2C1}"/>
              </a:ext>
            </a:extLst>
          </p:cNvPr>
          <p:cNvSpPr txBox="1"/>
          <p:nvPr/>
        </p:nvSpPr>
        <p:spPr>
          <a:xfrm>
            <a:off x="6569335" y="5085461"/>
            <a:ext cx="4586287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Grandfather of </a:t>
            </a:r>
            <a:endParaRPr lang="en-US">
              <a:solidFill>
                <a:schemeClr val="bg1"/>
              </a:solidFill>
            </a:endParaRPr>
          </a:p>
          <a:p>
            <a:pPr algn="ctr"/>
            <a:r>
              <a:rPr lang="en-US" sz="3200" b="1">
                <a:solidFill>
                  <a:schemeClr val="bg1"/>
                </a:solidFill>
              </a:rPr>
              <a:t>Mr. Wright</a:t>
            </a:r>
            <a:endParaRPr lang="en-US" sz="3200" b="1">
              <a:solidFill>
                <a:schemeClr val="bg1"/>
              </a:solidFill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9786CA-7F1B-CF4E-996E-2385B10D0EE6}"/>
              </a:ext>
            </a:extLst>
          </p:cNvPr>
          <p:cNvSpPr txBox="1"/>
          <p:nvPr/>
        </p:nvSpPr>
        <p:spPr>
          <a:xfrm>
            <a:off x="6569336" y="828675"/>
            <a:ext cx="458628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cs typeface="Calibri"/>
              </a:rPr>
              <a:t>Coma Jackson, Sr.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527CBF-F1E4-4AF9-9AF5-6103139D6EEE}"/>
              </a:ext>
            </a:extLst>
          </p:cNvPr>
          <p:cNvSpPr txBox="1"/>
          <p:nvPr/>
        </p:nvSpPr>
        <p:spPr>
          <a:xfrm>
            <a:off x="6569334" y="2748660"/>
            <a:ext cx="4586287" cy="206210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Fought in Europe in WWII/  Wounded at the Battle of the Bulge/Received the Purple Heart</a:t>
            </a:r>
            <a:endParaRPr lang="en-US" sz="2400">
              <a:solidFill>
                <a:schemeClr val="bg1"/>
              </a:solidFill>
              <a:cs typeface="Calibri"/>
            </a:endParaRPr>
          </a:p>
          <a:p>
            <a:pPr algn="ctr"/>
            <a:endParaRPr lang="en-US" sz="3200" b="1">
              <a:solidFill>
                <a:schemeClr val="bg1"/>
              </a:solidFill>
              <a:cs typeface="Calibri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07437101-C629-48F5-9A1E-90C4F74E5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803" y="825500"/>
            <a:ext cx="4218994" cy="51816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5671359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2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43DDB2BB-53B8-B345-BC84-7A44E9E05F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758" b="-1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14A760-0D9F-094F-B4E2-7881ABBB6B11}"/>
              </a:ext>
            </a:extLst>
          </p:cNvPr>
          <p:cNvSpPr txBox="1"/>
          <p:nvPr/>
        </p:nvSpPr>
        <p:spPr>
          <a:xfrm>
            <a:off x="1843088" y="1000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2FD5AF-0AB3-C141-8156-14851F85F642}"/>
              </a:ext>
            </a:extLst>
          </p:cNvPr>
          <p:cNvSpPr txBox="1"/>
          <p:nvPr/>
        </p:nvSpPr>
        <p:spPr>
          <a:xfrm>
            <a:off x="6534701" y="2808772"/>
            <a:ext cx="4794105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cs typeface="Calibri"/>
              </a:rPr>
              <a:t>U.S. Army National Guard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6AE319-DC61-6640-9362-A1EFB835C2C1}"/>
              </a:ext>
            </a:extLst>
          </p:cNvPr>
          <p:cNvSpPr txBox="1"/>
          <p:nvPr/>
        </p:nvSpPr>
        <p:spPr>
          <a:xfrm>
            <a:off x="6569335" y="4310761"/>
            <a:ext cx="4586287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Family of </a:t>
            </a:r>
            <a:endParaRPr lang="en-US">
              <a:solidFill>
                <a:schemeClr val="bg1"/>
              </a:solidFill>
            </a:endParaRPr>
          </a:p>
          <a:p>
            <a:pPr algn="ctr"/>
            <a:r>
              <a:rPr lang="en-US" sz="3200" b="1">
                <a:solidFill>
                  <a:schemeClr val="bg1"/>
                </a:solidFill>
              </a:rPr>
              <a:t>Mrs. </a:t>
            </a:r>
            <a:r>
              <a:rPr lang="en-US" sz="3200" b="1" err="1">
                <a:solidFill>
                  <a:schemeClr val="bg1"/>
                </a:solidFill>
              </a:rPr>
              <a:t>Nitteberg</a:t>
            </a:r>
            <a:endParaRPr lang="en-US" sz="3200" b="1" err="1">
              <a:solidFill>
                <a:schemeClr val="bg1"/>
              </a:solidFill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9786CA-7F1B-CF4E-996E-2385B10D0EE6}"/>
              </a:ext>
            </a:extLst>
          </p:cNvPr>
          <p:cNvSpPr txBox="1"/>
          <p:nvPr/>
        </p:nvSpPr>
        <p:spPr>
          <a:xfrm>
            <a:off x="6569336" y="1323975"/>
            <a:ext cx="458628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cs typeface="Calibri"/>
              </a:rPr>
              <a:t>Colonel Michael D. Evans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0F14FA7D-6A7C-4562-BDE1-296094FC9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471" y="888884"/>
            <a:ext cx="4636652" cy="511443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0782622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2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43DDB2BB-53B8-B345-BC84-7A44E9E05F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758" b="-1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14A760-0D9F-094F-B4E2-7881ABBB6B11}"/>
              </a:ext>
            </a:extLst>
          </p:cNvPr>
          <p:cNvSpPr txBox="1"/>
          <p:nvPr/>
        </p:nvSpPr>
        <p:spPr>
          <a:xfrm>
            <a:off x="1843088" y="1000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CDFB8E-FD0F-C548-ADD7-AFDB02FBBD51}"/>
              </a:ext>
            </a:extLst>
          </p:cNvPr>
          <p:cNvSpPr txBox="1"/>
          <p:nvPr/>
        </p:nvSpPr>
        <p:spPr>
          <a:xfrm>
            <a:off x="6643688" y="1171575"/>
            <a:ext cx="4586287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cs typeface="Calibri"/>
              </a:rPr>
              <a:t>Tracy AuCoin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2FD5AF-0AB3-C141-8156-14851F85F642}"/>
              </a:ext>
            </a:extLst>
          </p:cNvPr>
          <p:cNvSpPr txBox="1"/>
          <p:nvPr/>
        </p:nvSpPr>
        <p:spPr>
          <a:xfrm>
            <a:off x="6643687" y="2499209"/>
            <a:ext cx="458628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U.S. Navy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EF9C0C-E5EC-C44A-B411-00BB1F8B9195}"/>
              </a:ext>
            </a:extLst>
          </p:cNvPr>
          <p:cNvSpPr txBox="1"/>
          <p:nvPr/>
        </p:nvSpPr>
        <p:spPr>
          <a:xfrm>
            <a:off x="6643688" y="3769254"/>
            <a:ext cx="4586287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Grandfather (Papa) of Logan Holmes</a:t>
            </a:r>
            <a:endParaRPr lang="en-US" sz="3200" b="1">
              <a:solidFill>
                <a:schemeClr val="bg1"/>
              </a:solidFill>
              <a:cs typeface="Calibri"/>
            </a:endParaRPr>
          </a:p>
        </p:txBody>
      </p:sp>
      <p:pic>
        <p:nvPicPr>
          <p:cNvPr id="6" name="Picture 6" descr="A picture containing person, indoor, suit, posing&#10;&#10;Description automatically generated">
            <a:extLst>
              <a:ext uri="{FF2B5EF4-FFF2-40B4-BE49-F238E27FC236}">
                <a16:creationId xmlns:a16="http://schemas.microsoft.com/office/drawing/2014/main" id="{53663877-5863-44E2-9A77-BE5BE971B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292" y="1052314"/>
            <a:ext cx="3666836" cy="463247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4568263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2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43DDB2BB-53B8-B345-BC84-7A44E9E05F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5758" b="-1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14A760-0D9F-094F-B4E2-7881ABBB6B11}"/>
              </a:ext>
            </a:extLst>
          </p:cNvPr>
          <p:cNvSpPr txBox="1"/>
          <p:nvPr/>
        </p:nvSpPr>
        <p:spPr>
          <a:xfrm>
            <a:off x="1843088" y="1000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2FD5AF-0AB3-C141-8156-14851F85F642}"/>
              </a:ext>
            </a:extLst>
          </p:cNvPr>
          <p:cNvSpPr txBox="1"/>
          <p:nvPr/>
        </p:nvSpPr>
        <p:spPr>
          <a:xfrm>
            <a:off x="6569337" y="2614678"/>
            <a:ext cx="458628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cs typeface="Calibri"/>
              </a:rPr>
              <a:t>U.S. Coast Guard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6AE319-DC61-6640-9362-A1EFB835C2C1}"/>
              </a:ext>
            </a:extLst>
          </p:cNvPr>
          <p:cNvSpPr txBox="1"/>
          <p:nvPr/>
        </p:nvSpPr>
        <p:spPr>
          <a:xfrm>
            <a:off x="6569335" y="3872033"/>
            <a:ext cx="458628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cs typeface="Calibri"/>
              </a:rPr>
              <a:t>Father of Barak Coster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9786CA-7F1B-CF4E-996E-2385B10D0EE6}"/>
              </a:ext>
            </a:extLst>
          </p:cNvPr>
          <p:cNvSpPr txBox="1"/>
          <p:nvPr/>
        </p:nvSpPr>
        <p:spPr>
          <a:xfrm>
            <a:off x="6569336" y="1323975"/>
            <a:ext cx="458628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cs typeface="Calibri"/>
              </a:rPr>
              <a:t>John C. Coster, Jr.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C299E4A2-FD39-489D-B97A-6F479C14E2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6326" y="1810110"/>
            <a:ext cx="4180934" cy="279208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3216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2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43DDB2BB-53B8-B345-BC84-7A44E9E05F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758" b="-1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14A760-0D9F-094F-B4E2-7881ABBB6B11}"/>
              </a:ext>
            </a:extLst>
          </p:cNvPr>
          <p:cNvSpPr txBox="1"/>
          <p:nvPr/>
        </p:nvSpPr>
        <p:spPr>
          <a:xfrm>
            <a:off x="1843088" y="1000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2FD5AF-0AB3-C141-8156-14851F85F642}"/>
              </a:ext>
            </a:extLst>
          </p:cNvPr>
          <p:cNvSpPr txBox="1"/>
          <p:nvPr/>
        </p:nvSpPr>
        <p:spPr>
          <a:xfrm>
            <a:off x="6569337" y="2427772"/>
            <a:ext cx="458628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U.S. Navy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6AE319-DC61-6640-9362-A1EFB835C2C1}"/>
              </a:ext>
            </a:extLst>
          </p:cNvPr>
          <p:cNvSpPr txBox="1"/>
          <p:nvPr/>
        </p:nvSpPr>
        <p:spPr>
          <a:xfrm>
            <a:off x="6569335" y="3872033"/>
            <a:ext cx="4586287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Great-grandfather of Grayce Carter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9786CA-7F1B-CF4E-996E-2385B10D0EE6}"/>
              </a:ext>
            </a:extLst>
          </p:cNvPr>
          <p:cNvSpPr txBox="1"/>
          <p:nvPr/>
        </p:nvSpPr>
        <p:spPr>
          <a:xfrm>
            <a:off x="6569336" y="1323975"/>
            <a:ext cx="458628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Thomas Shockley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1F7A450-6C8E-0640-BBC5-28BFF8D0F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03" y="904879"/>
            <a:ext cx="4169225" cy="494433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970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2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43DDB2BB-53B8-B345-BC84-7A44E9E05F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758" b="-1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14A760-0D9F-094F-B4E2-7881ABBB6B11}"/>
              </a:ext>
            </a:extLst>
          </p:cNvPr>
          <p:cNvSpPr txBox="1"/>
          <p:nvPr/>
        </p:nvSpPr>
        <p:spPr>
          <a:xfrm>
            <a:off x="1843088" y="1000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2FD5AF-0AB3-C141-8156-14851F85F642}"/>
              </a:ext>
            </a:extLst>
          </p:cNvPr>
          <p:cNvSpPr txBox="1"/>
          <p:nvPr/>
        </p:nvSpPr>
        <p:spPr>
          <a:xfrm>
            <a:off x="6569337" y="2624045"/>
            <a:ext cx="458628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cs typeface="Calibri"/>
              </a:rPr>
              <a:t>U.S. Army (Paratrooper)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6AE319-DC61-6640-9362-A1EFB835C2C1}"/>
              </a:ext>
            </a:extLst>
          </p:cNvPr>
          <p:cNvSpPr txBox="1"/>
          <p:nvPr/>
        </p:nvSpPr>
        <p:spPr>
          <a:xfrm>
            <a:off x="6569335" y="3872033"/>
            <a:ext cx="4586287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cs typeface="Calibri"/>
              </a:rPr>
              <a:t>Great-grandfather of Hannah </a:t>
            </a:r>
            <a:r>
              <a:rPr lang="en-US" sz="3200" b="1" dirty="0" err="1">
                <a:solidFill>
                  <a:schemeClr val="bg1"/>
                </a:solidFill>
                <a:cs typeface="Calibri"/>
              </a:rPr>
              <a:t>Klaire</a:t>
            </a:r>
            <a:r>
              <a:rPr lang="en-US" sz="3200" b="1" dirty="0">
                <a:solidFill>
                  <a:schemeClr val="bg1"/>
                </a:solidFill>
                <a:cs typeface="Calibri"/>
              </a:rPr>
              <a:t> Merryman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9786CA-7F1B-CF4E-996E-2385B10D0EE6}"/>
              </a:ext>
            </a:extLst>
          </p:cNvPr>
          <p:cNvSpPr txBox="1"/>
          <p:nvPr/>
        </p:nvSpPr>
        <p:spPr>
          <a:xfrm>
            <a:off x="6488518" y="1069975"/>
            <a:ext cx="4586287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cs typeface="Calibri"/>
              </a:rPr>
              <a:t>Wallace Kimble Merryman, Sr.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2F591175-5747-4002-A8B4-6A8EDBF4A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037" y="1145916"/>
            <a:ext cx="4070926" cy="47855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380618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2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43DDB2BB-53B8-B345-BC84-7A44E9E05F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758" b="-1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14A760-0D9F-094F-B4E2-7881ABBB6B11}"/>
              </a:ext>
            </a:extLst>
          </p:cNvPr>
          <p:cNvSpPr txBox="1"/>
          <p:nvPr/>
        </p:nvSpPr>
        <p:spPr>
          <a:xfrm>
            <a:off x="1843088" y="1000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CDFB8E-FD0F-C548-ADD7-AFDB02FBBD51}"/>
              </a:ext>
            </a:extLst>
          </p:cNvPr>
          <p:cNvSpPr txBox="1"/>
          <p:nvPr/>
        </p:nvSpPr>
        <p:spPr>
          <a:xfrm>
            <a:off x="6643688" y="1171575"/>
            <a:ext cx="4586287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cs typeface="Calibri"/>
              </a:rPr>
              <a:t>Milton Plesz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2FD5AF-0AB3-C141-8156-14851F85F642}"/>
              </a:ext>
            </a:extLst>
          </p:cNvPr>
          <p:cNvSpPr txBox="1"/>
          <p:nvPr/>
        </p:nvSpPr>
        <p:spPr>
          <a:xfrm>
            <a:off x="6643687" y="2730118"/>
            <a:ext cx="458628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U.S. Marine Corps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EF9C0C-E5EC-C44A-B411-00BB1F8B9195}"/>
              </a:ext>
            </a:extLst>
          </p:cNvPr>
          <p:cNvSpPr txBox="1"/>
          <p:nvPr/>
        </p:nvSpPr>
        <p:spPr>
          <a:xfrm>
            <a:off x="6643688" y="4219527"/>
            <a:ext cx="4586287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Grandfather of Zachary Fincher</a:t>
            </a:r>
            <a:endParaRPr lang="en-US" sz="3200" b="1">
              <a:solidFill>
                <a:schemeClr val="bg1"/>
              </a:solidFill>
              <a:cs typeface="Calibri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17412419-E9AD-4083-B69E-A439CE99E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608" y="909783"/>
            <a:ext cx="4214515" cy="504998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9641299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2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43DDB2BB-53B8-B345-BC84-7A44E9E05F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758" b="-1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14A760-0D9F-094F-B4E2-7881ABBB6B11}"/>
              </a:ext>
            </a:extLst>
          </p:cNvPr>
          <p:cNvSpPr txBox="1"/>
          <p:nvPr/>
        </p:nvSpPr>
        <p:spPr>
          <a:xfrm>
            <a:off x="1843088" y="1000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2FD5AF-0AB3-C141-8156-14851F85F642}"/>
              </a:ext>
            </a:extLst>
          </p:cNvPr>
          <p:cNvSpPr txBox="1"/>
          <p:nvPr/>
        </p:nvSpPr>
        <p:spPr>
          <a:xfrm>
            <a:off x="6569337" y="2614678"/>
            <a:ext cx="458628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cs typeface="Calibri"/>
              </a:rPr>
              <a:t>U.S. Army (World War II)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6AE319-DC61-6640-9362-A1EFB835C2C1}"/>
              </a:ext>
            </a:extLst>
          </p:cNvPr>
          <p:cNvSpPr txBox="1"/>
          <p:nvPr/>
        </p:nvSpPr>
        <p:spPr>
          <a:xfrm>
            <a:off x="6569335" y="3872033"/>
            <a:ext cx="4586287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cs typeface="Calibri"/>
              </a:rPr>
              <a:t>Great-grandfather of 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cs typeface="Calibri"/>
              </a:rPr>
              <a:t>Kara Beth Blackwell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9786CA-7F1B-CF4E-996E-2385B10D0EE6}"/>
              </a:ext>
            </a:extLst>
          </p:cNvPr>
          <p:cNvSpPr txBox="1"/>
          <p:nvPr/>
        </p:nvSpPr>
        <p:spPr>
          <a:xfrm>
            <a:off x="6569336" y="1323975"/>
            <a:ext cx="458628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cs typeface="Calibri"/>
              </a:rPr>
              <a:t>Alcy Kyser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180C649B-2D06-4E57-B0EF-5CD74FB51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220" y="909349"/>
            <a:ext cx="4278744" cy="497002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1511572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2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43DDB2BB-53B8-B345-BC84-7A44E9E05F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758" b="-1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14A760-0D9F-094F-B4E2-7881ABBB6B11}"/>
              </a:ext>
            </a:extLst>
          </p:cNvPr>
          <p:cNvSpPr txBox="1"/>
          <p:nvPr/>
        </p:nvSpPr>
        <p:spPr>
          <a:xfrm>
            <a:off x="1843088" y="1000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2FD5AF-0AB3-C141-8156-14851F85F642}"/>
              </a:ext>
            </a:extLst>
          </p:cNvPr>
          <p:cNvSpPr txBox="1"/>
          <p:nvPr/>
        </p:nvSpPr>
        <p:spPr>
          <a:xfrm>
            <a:off x="6569337" y="2427772"/>
            <a:ext cx="458628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cs typeface="Calibri"/>
              </a:rPr>
              <a:t>U.S. Air Force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6AE319-DC61-6640-9362-A1EFB835C2C1}"/>
              </a:ext>
            </a:extLst>
          </p:cNvPr>
          <p:cNvSpPr txBox="1"/>
          <p:nvPr/>
        </p:nvSpPr>
        <p:spPr>
          <a:xfrm>
            <a:off x="6569335" y="3872033"/>
            <a:ext cx="4586287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cs typeface="Calibri"/>
              </a:rPr>
              <a:t>Grandfather of Isabella Boozer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9786CA-7F1B-CF4E-996E-2385B10D0EE6}"/>
              </a:ext>
            </a:extLst>
          </p:cNvPr>
          <p:cNvSpPr txBox="1"/>
          <p:nvPr/>
        </p:nvSpPr>
        <p:spPr>
          <a:xfrm>
            <a:off x="6569336" y="1323975"/>
            <a:ext cx="458628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cs typeface="Calibri"/>
              </a:rPr>
              <a:t>James D. Boozer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D3F8FE94-D63F-4BA5-84DA-75A8672D9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037" y="813688"/>
            <a:ext cx="3978562" cy="510362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7209037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2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43DDB2BB-53B8-B345-BC84-7A44E9E05F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758" b="-1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14A760-0D9F-094F-B4E2-7881ABBB6B11}"/>
              </a:ext>
            </a:extLst>
          </p:cNvPr>
          <p:cNvSpPr txBox="1"/>
          <p:nvPr/>
        </p:nvSpPr>
        <p:spPr>
          <a:xfrm>
            <a:off x="1843088" y="1000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2FD5AF-0AB3-C141-8156-14851F85F642}"/>
              </a:ext>
            </a:extLst>
          </p:cNvPr>
          <p:cNvSpPr txBox="1"/>
          <p:nvPr/>
        </p:nvSpPr>
        <p:spPr>
          <a:xfrm>
            <a:off x="6569337" y="2614678"/>
            <a:ext cx="458628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cs typeface="Calibri"/>
              </a:rPr>
              <a:t>U.S. Army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6AE319-DC61-6640-9362-A1EFB835C2C1}"/>
              </a:ext>
            </a:extLst>
          </p:cNvPr>
          <p:cNvSpPr txBox="1"/>
          <p:nvPr/>
        </p:nvSpPr>
        <p:spPr>
          <a:xfrm>
            <a:off x="6569335" y="3872033"/>
            <a:ext cx="458628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cs typeface="Calibri"/>
              </a:rPr>
              <a:t>Father of Hannah Jackson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9786CA-7F1B-CF4E-996E-2385B10D0EE6}"/>
              </a:ext>
            </a:extLst>
          </p:cNvPr>
          <p:cNvSpPr txBox="1"/>
          <p:nvPr/>
        </p:nvSpPr>
        <p:spPr>
          <a:xfrm>
            <a:off x="6569336" y="1323975"/>
            <a:ext cx="458628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cs typeface="Calibri"/>
              </a:rPr>
              <a:t>Jody Jackson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E380AA3D-BC73-4236-89D9-DE073C6B19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080" y="1029170"/>
            <a:ext cx="4022784" cy="485716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954132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2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43DDB2BB-53B8-B345-BC84-7A44E9E05F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758" b="-1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14A760-0D9F-094F-B4E2-7881ABBB6B11}"/>
              </a:ext>
            </a:extLst>
          </p:cNvPr>
          <p:cNvSpPr txBox="1"/>
          <p:nvPr/>
        </p:nvSpPr>
        <p:spPr>
          <a:xfrm>
            <a:off x="1843088" y="1000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CDFB8E-FD0F-C548-ADD7-AFDB02FBBD51}"/>
              </a:ext>
            </a:extLst>
          </p:cNvPr>
          <p:cNvSpPr txBox="1"/>
          <p:nvPr/>
        </p:nvSpPr>
        <p:spPr>
          <a:xfrm>
            <a:off x="6643688" y="1171575"/>
            <a:ext cx="4586287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cs typeface="Calibri"/>
              </a:rPr>
              <a:t>Bryce Stevison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2FD5AF-0AB3-C141-8156-14851F85F642}"/>
              </a:ext>
            </a:extLst>
          </p:cNvPr>
          <p:cNvSpPr txBox="1"/>
          <p:nvPr/>
        </p:nvSpPr>
        <p:spPr>
          <a:xfrm>
            <a:off x="6643687" y="2499209"/>
            <a:ext cx="458628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U.S. Marine Corps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EF9C0C-E5EC-C44A-B411-00BB1F8B9195}"/>
              </a:ext>
            </a:extLst>
          </p:cNvPr>
          <p:cNvSpPr txBox="1"/>
          <p:nvPr/>
        </p:nvSpPr>
        <p:spPr>
          <a:xfrm>
            <a:off x="6643688" y="3769254"/>
            <a:ext cx="458628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Son of Mrs. Stevison</a:t>
            </a:r>
            <a:endParaRPr lang="en-US" sz="3200" b="1">
              <a:solidFill>
                <a:schemeClr val="bg1"/>
              </a:solidFill>
              <a:cs typeface="Calibri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EDF3BED0-B745-4639-BD0B-A475AF03F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495" y="704793"/>
            <a:ext cx="5101085" cy="557780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5E02FEB-BB22-4568-9C2F-56CDFE3EF26C}"/>
              </a:ext>
            </a:extLst>
          </p:cNvPr>
          <p:cNvSpPr txBox="1"/>
          <p:nvPr/>
        </p:nvSpPr>
        <p:spPr>
          <a:xfrm>
            <a:off x="6643687" y="4962574"/>
            <a:ext cx="458628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SHS Class of 2016</a:t>
            </a:r>
            <a:endParaRPr lang="en-US" sz="3200" b="1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76698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2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43DDB2BB-53B8-B345-BC84-7A44E9E05F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758" b="-1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14A760-0D9F-094F-B4E2-7881ABBB6B11}"/>
              </a:ext>
            </a:extLst>
          </p:cNvPr>
          <p:cNvSpPr txBox="1"/>
          <p:nvPr/>
        </p:nvSpPr>
        <p:spPr>
          <a:xfrm>
            <a:off x="1843088" y="1000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2FD5AF-0AB3-C141-8156-14851F85F642}"/>
              </a:ext>
            </a:extLst>
          </p:cNvPr>
          <p:cNvSpPr txBox="1"/>
          <p:nvPr/>
        </p:nvSpPr>
        <p:spPr>
          <a:xfrm>
            <a:off x="6569337" y="2614678"/>
            <a:ext cx="458628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cs typeface="Calibri"/>
              </a:rPr>
              <a:t>U.S. Army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6AE319-DC61-6640-9362-A1EFB835C2C1}"/>
              </a:ext>
            </a:extLst>
          </p:cNvPr>
          <p:cNvSpPr txBox="1"/>
          <p:nvPr/>
        </p:nvSpPr>
        <p:spPr>
          <a:xfrm>
            <a:off x="6569335" y="3872033"/>
            <a:ext cx="4586287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cs typeface="Calibri"/>
              </a:rPr>
              <a:t>Great-grandfather of Jacob Tyler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9786CA-7F1B-CF4E-996E-2385B10D0EE6}"/>
              </a:ext>
            </a:extLst>
          </p:cNvPr>
          <p:cNvSpPr txBox="1"/>
          <p:nvPr/>
        </p:nvSpPr>
        <p:spPr>
          <a:xfrm>
            <a:off x="6569336" y="1323975"/>
            <a:ext cx="458628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cs typeface="Calibri"/>
              </a:rPr>
              <a:t>Jerry Suda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6A1A537F-B01E-496A-8989-11D760B32C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218" y="1004456"/>
            <a:ext cx="4301836" cy="476827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3304914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2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43DDB2BB-53B8-B345-BC84-7A44E9E05F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758" b="-1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14A760-0D9F-094F-B4E2-7881ABBB6B11}"/>
              </a:ext>
            </a:extLst>
          </p:cNvPr>
          <p:cNvSpPr txBox="1"/>
          <p:nvPr/>
        </p:nvSpPr>
        <p:spPr>
          <a:xfrm>
            <a:off x="1843088" y="1000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CDFB8E-FD0F-C548-ADD7-AFDB02FBBD51}"/>
              </a:ext>
            </a:extLst>
          </p:cNvPr>
          <p:cNvSpPr txBox="1"/>
          <p:nvPr/>
        </p:nvSpPr>
        <p:spPr>
          <a:xfrm>
            <a:off x="6643688" y="1171575"/>
            <a:ext cx="4586287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cs typeface="Calibri"/>
              </a:rPr>
              <a:t>Luther Havard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2FD5AF-0AB3-C141-8156-14851F85F642}"/>
              </a:ext>
            </a:extLst>
          </p:cNvPr>
          <p:cNvSpPr txBox="1"/>
          <p:nvPr/>
        </p:nvSpPr>
        <p:spPr>
          <a:xfrm>
            <a:off x="6643687" y="2730118"/>
            <a:ext cx="458628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U.S. Navy (Korean War)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EF9C0C-E5EC-C44A-B411-00BB1F8B9195}"/>
              </a:ext>
            </a:extLst>
          </p:cNvPr>
          <p:cNvSpPr txBox="1"/>
          <p:nvPr/>
        </p:nvSpPr>
        <p:spPr>
          <a:xfrm>
            <a:off x="6643688" y="4219527"/>
            <a:ext cx="4586287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Great-grandfather of Parker and Paisley Lewis</a:t>
            </a:r>
            <a:endParaRPr lang="en-US" sz="3200" b="1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DB2D2E60-8136-4168-8F49-46F766B99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8460" y="925902"/>
            <a:ext cx="2348477" cy="499181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27201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2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43DDB2BB-53B8-B345-BC84-7A44E9E05F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758" b="-1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14A760-0D9F-094F-B4E2-7881ABBB6B11}"/>
              </a:ext>
            </a:extLst>
          </p:cNvPr>
          <p:cNvSpPr txBox="1"/>
          <p:nvPr/>
        </p:nvSpPr>
        <p:spPr>
          <a:xfrm>
            <a:off x="1843088" y="1000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CDFB8E-FD0F-C548-ADD7-AFDB02FBBD51}"/>
              </a:ext>
            </a:extLst>
          </p:cNvPr>
          <p:cNvSpPr txBox="1"/>
          <p:nvPr/>
        </p:nvSpPr>
        <p:spPr>
          <a:xfrm>
            <a:off x="6643688" y="1171575"/>
            <a:ext cx="4586287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cs typeface="Calibri"/>
              </a:rPr>
              <a:t>R.P. McLaurin, Sr.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2FD5AF-0AB3-C141-8156-14851F85F642}"/>
              </a:ext>
            </a:extLst>
          </p:cNvPr>
          <p:cNvSpPr txBox="1"/>
          <p:nvPr/>
        </p:nvSpPr>
        <p:spPr>
          <a:xfrm>
            <a:off x="6643687" y="2499209"/>
            <a:ext cx="458628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U.S. Army (World War II)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EF9C0C-E5EC-C44A-B411-00BB1F8B9195}"/>
              </a:ext>
            </a:extLst>
          </p:cNvPr>
          <p:cNvSpPr txBox="1"/>
          <p:nvPr/>
        </p:nvSpPr>
        <p:spPr>
          <a:xfrm>
            <a:off x="6643688" y="3769254"/>
            <a:ext cx="4586287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Great-grandfather of </a:t>
            </a:r>
            <a:r>
              <a:rPr lang="en-US" sz="3200" b="1" dirty="0" err="1">
                <a:solidFill>
                  <a:schemeClr val="bg1"/>
                </a:solidFill>
              </a:rPr>
              <a:t>Margrit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Zedler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D7E772BD-C006-4D51-BEF0-0EA20F1D2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703" y="954331"/>
            <a:ext cx="4152180" cy="494933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8161642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2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43DDB2BB-53B8-B345-BC84-7A44E9E05F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758" b="-1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14A760-0D9F-094F-B4E2-7881ABBB6B11}"/>
              </a:ext>
            </a:extLst>
          </p:cNvPr>
          <p:cNvSpPr txBox="1"/>
          <p:nvPr/>
        </p:nvSpPr>
        <p:spPr>
          <a:xfrm>
            <a:off x="1843088" y="1000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2FD5AF-0AB3-C141-8156-14851F85F642}"/>
              </a:ext>
            </a:extLst>
          </p:cNvPr>
          <p:cNvSpPr txBox="1"/>
          <p:nvPr/>
        </p:nvSpPr>
        <p:spPr>
          <a:xfrm>
            <a:off x="6569337" y="2427772"/>
            <a:ext cx="458628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U.S. Navy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6AE319-DC61-6640-9362-A1EFB835C2C1}"/>
              </a:ext>
            </a:extLst>
          </p:cNvPr>
          <p:cNvSpPr txBox="1"/>
          <p:nvPr/>
        </p:nvSpPr>
        <p:spPr>
          <a:xfrm>
            <a:off x="6287589" y="3872033"/>
            <a:ext cx="5111931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Grandfather of Hailey Morgan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9786CA-7F1B-CF4E-996E-2385B10D0EE6}"/>
              </a:ext>
            </a:extLst>
          </p:cNvPr>
          <p:cNvSpPr txBox="1"/>
          <p:nvPr/>
        </p:nvSpPr>
        <p:spPr>
          <a:xfrm>
            <a:off x="6569336" y="1323975"/>
            <a:ext cx="458628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BOB SWEET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09BCFBE4-B11E-D84B-AE8A-344E9A7CE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125" y="1127703"/>
            <a:ext cx="4535053" cy="450041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40667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2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43DDB2BB-53B8-B345-BC84-7A44E9E05F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758" b="-1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14A760-0D9F-094F-B4E2-7881ABBB6B11}"/>
              </a:ext>
            </a:extLst>
          </p:cNvPr>
          <p:cNvSpPr txBox="1"/>
          <p:nvPr/>
        </p:nvSpPr>
        <p:spPr>
          <a:xfrm>
            <a:off x="1843088" y="1000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2FD5AF-0AB3-C141-8156-14851F85F642}"/>
              </a:ext>
            </a:extLst>
          </p:cNvPr>
          <p:cNvSpPr txBox="1"/>
          <p:nvPr/>
        </p:nvSpPr>
        <p:spPr>
          <a:xfrm>
            <a:off x="6569337" y="2614678"/>
            <a:ext cx="458628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cs typeface="Calibri"/>
              </a:rPr>
              <a:t>U.S. Army National Guard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6AE319-DC61-6640-9362-A1EFB835C2C1}"/>
              </a:ext>
            </a:extLst>
          </p:cNvPr>
          <p:cNvSpPr txBox="1"/>
          <p:nvPr/>
        </p:nvSpPr>
        <p:spPr>
          <a:xfrm>
            <a:off x="6569335" y="3872033"/>
            <a:ext cx="458628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cs typeface="Calibri"/>
              </a:rPr>
              <a:t>Brother of Haleigh Greer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9786CA-7F1B-CF4E-996E-2385B10D0EE6}"/>
              </a:ext>
            </a:extLst>
          </p:cNvPr>
          <p:cNvSpPr txBox="1"/>
          <p:nvPr/>
        </p:nvSpPr>
        <p:spPr>
          <a:xfrm>
            <a:off x="6569336" y="1323975"/>
            <a:ext cx="458628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cs typeface="Calibri"/>
              </a:rPr>
              <a:t>Collin Greer</a:t>
            </a:r>
          </a:p>
        </p:txBody>
      </p:sp>
      <p:pic>
        <p:nvPicPr>
          <p:cNvPr id="2" name="Picture 5" descr="A picture containing text, wall, indoor&#10;&#10;Description automatically generated">
            <a:extLst>
              <a:ext uri="{FF2B5EF4-FFF2-40B4-BE49-F238E27FC236}">
                <a16:creationId xmlns:a16="http://schemas.microsoft.com/office/drawing/2014/main" id="{C44A9E82-0CDC-4A74-A8DC-6B788177A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400" y="1230079"/>
            <a:ext cx="4117109" cy="460565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5738833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2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43DDB2BB-53B8-B345-BC84-7A44E9E05F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758" b="-1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14A760-0D9F-094F-B4E2-7881ABBB6B11}"/>
              </a:ext>
            </a:extLst>
          </p:cNvPr>
          <p:cNvSpPr txBox="1"/>
          <p:nvPr/>
        </p:nvSpPr>
        <p:spPr>
          <a:xfrm>
            <a:off x="1843088" y="1000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2FD5AF-0AB3-C141-8156-14851F85F642}"/>
              </a:ext>
            </a:extLst>
          </p:cNvPr>
          <p:cNvSpPr txBox="1"/>
          <p:nvPr/>
        </p:nvSpPr>
        <p:spPr>
          <a:xfrm>
            <a:off x="6569337" y="2614678"/>
            <a:ext cx="458628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cs typeface="Calibri"/>
              </a:rPr>
              <a:t>U.S. Air Force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6AE319-DC61-6640-9362-A1EFB835C2C1}"/>
              </a:ext>
            </a:extLst>
          </p:cNvPr>
          <p:cNvSpPr txBox="1"/>
          <p:nvPr/>
        </p:nvSpPr>
        <p:spPr>
          <a:xfrm>
            <a:off x="6569335" y="3872033"/>
            <a:ext cx="4586287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cs typeface="Calibri"/>
              </a:rPr>
              <a:t>Godfather of Mrs. Washburn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9786CA-7F1B-CF4E-996E-2385B10D0EE6}"/>
              </a:ext>
            </a:extLst>
          </p:cNvPr>
          <p:cNvSpPr txBox="1"/>
          <p:nvPr/>
        </p:nvSpPr>
        <p:spPr>
          <a:xfrm>
            <a:off x="6569336" y="1323975"/>
            <a:ext cx="458628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cs typeface="Calibri"/>
              </a:rPr>
              <a:t>Ray M. Young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BA2A3D5B-8DF8-4929-8C64-23176E35E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212" y="938841"/>
            <a:ext cx="3720859" cy="498031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6271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ship, watercraft, outdoor&#10;&#10;Description automatically generated">
            <a:extLst>
              <a:ext uri="{FF2B5EF4-FFF2-40B4-BE49-F238E27FC236}">
                <a16:creationId xmlns:a16="http://schemas.microsoft.com/office/drawing/2014/main" id="{947D1147-AC03-514A-B900-0BCBAC4150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855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2032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2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43DDB2BB-53B8-B345-BC84-7A44E9E05F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758" b="-1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14A760-0D9F-094F-B4E2-7881ABBB6B11}"/>
              </a:ext>
            </a:extLst>
          </p:cNvPr>
          <p:cNvSpPr txBox="1"/>
          <p:nvPr/>
        </p:nvSpPr>
        <p:spPr>
          <a:xfrm>
            <a:off x="1843088" y="1000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2FD5AF-0AB3-C141-8156-14851F85F642}"/>
              </a:ext>
            </a:extLst>
          </p:cNvPr>
          <p:cNvSpPr txBox="1"/>
          <p:nvPr/>
        </p:nvSpPr>
        <p:spPr>
          <a:xfrm>
            <a:off x="6569337" y="2577863"/>
            <a:ext cx="458628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cs typeface="Calibri"/>
              </a:rPr>
              <a:t>U.S. Navy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6AE319-DC61-6640-9362-A1EFB835C2C1}"/>
              </a:ext>
            </a:extLst>
          </p:cNvPr>
          <p:cNvSpPr txBox="1"/>
          <p:nvPr/>
        </p:nvSpPr>
        <p:spPr>
          <a:xfrm>
            <a:off x="6569335" y="3872033"/>
            <a:ext cx="4586287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cs typeface="Calibri"/>
              </a:rPr>
              <a:t>Grandfather (Popa) of Jakeleigh Guy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9786CA-7F1B-CF4E-996E-2385B10D0EE6}"/>
              </a:ext>
            </a:extLst>
          </p:cNvPr>
          <p:cNvSpPr txBox="1"/>
          <p:nvPr/>
        </p:nvSpPr>
        <p:spPr>
          <a:xfrm>
            <a:off x="6569336" y="1323975"/>
            <a:ext cx="458628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cs typeface="Calibri"/>
              </a:rPr>
              <a:t>Tommie B. Hicks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D47DFAF2-0A9B-4572-B4CE-E8D39BF86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674" y="1119336"/>
            <a:ext cx="4578925" cy="475787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BBA7FB8-56BC-43F1-9514-D4E04E3014A0}"/>
              </a:ext>
            </a:extLst>
          </p:cNvPr>
          <p:cNvSpPr txBox="1"/>
          <p:nvPr/>
        </p:nvSpPr>
        <p:spPr>
          <a:xfrm>
            <a:off x="6569337" y="5394953"/>
            <a:ext cx="458628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cs typeface="Calibri"/>
              </a:rPr>
              <a:t>Father of Mrs. Nitteberg</a:t>
            </a:r>
          </a:p>
        </p:txBody>
      </p:sp>
    </p:spTree>
    <p:extLst>
      <p:ext uri="{BB962C8B-B14F-4D97-AF65-F5344CB8AC3E}">
        <p14:creationId xmlns:p14="http://schemas.microsoft.com/office/powerpoint/2010/main" val="32075972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2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43DDB2BB-53B8-B345-BC84-7A44E9E05F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758" b="-1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14A760-0D9F-094F-B4E2-7881ABBB6B11}"/>
              </a:ext>
            </a:extLst>
          </p:cNvPr>
          <p:cNvSpPr txBox="1"/>
          <p:nvPr/>
        </p:nvSpPr>
        <p:spPr>
          <a:xfrm>
            <a:off x="1843088" y="1000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2FD5AF-0AB3-C141-8156-14851F85F642}"/>
              </a:ext>
            </a:extLst>
          </p:cNvPr>
          <p:cNvSpPr txBox="1"/>
          <p:nvPr/>
        </p:nvSpPr>
        <p:spPr>
          <a:xfrm>
            <a:off x="6569337" y="2624045"/>
            <a:ext cx="458628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cs typeface="Calibri"/>
              </a:rPr>
              <a:t>U.S. Army 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6AE319-DC61-6640-9362-A1EFB835C2C1}"/>
              </a:ext>
            </a:extLst>
          </p:cNvPr>
          <p:cNvSpPr txBox="1"/>
          <p:nvPr/>
        </p:nvSpPr>
        <p:spPr>
          <a:xfrm>
            <a:off x="6569335" y="3872033"/>
            <a:ext cx="4586287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cs typeface="Calibri"/>
              </a:rPr>
              <a:t>Great-grandfather of Hannah </a:t>
            </a:r>
            <a:r>
              <a:rPr lang="en-US" sz="3200" b="1" dirty="0" err="1">
                <a:solidFill>
                  <a:schemeClr val="bg1"/>
                </a:solidFill>
                <a:cs typeface="Calibri"/>
              </a:rPr>
              <a:t>Klaire</a:t>
            </a:r>
            <a:r>
              <a:rPr lang="en-US" sz="3200" b="1" dirty="0">
                <a:solidFill>
                  <a:schemeClr val="bg1"/>
                </a:solidFill>
                <a:cs typeface="Calibri"/>
              </a:rPr>
              <a:t> Merryman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9786CA-7F1B-CF4E-996E-2385B10D0EE6}"/>
              </a:ext>
            </a:extLst>
          </p:cNvPr>
          <p:cNvSpPr txBox="1"/>
          <p:nvPr/>
        </p:nvSpPr>
        <p:spPr>
          <a:xfrm>
            <a:off x="6488518" y="1069975"/>
            <a:ext cx="458628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cs typeface="Calibri"/>
              </a:rPr>
              <a:t> Edward Earl Pitts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2605FDEA-2907-4324-B8BF-A8EE39470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1492" y="984281"/>
            <a:ext cx="4255653" cy="495871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5032109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2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43DDB2BB-53B8-B345-BC84-7A44E9E05F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758" b="-1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14A760-0D9F-094F-B4E2-7881ABBB6B11}"/>
              </a:ext>
            </a:extLst>
          </p:cNvPr>
          <p:cNvSpPr txBox="1"/>
          <p:nvPr/>
        </p:nvSpPr>
        <p:spPr>
          <a:xfrm>
            <a:off x="1843088" y="1000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2FD5AF-0AB3-C141-8156-14851F85F642}"/>
              </a:ext>
            </a:extLst>
          </p:cNvPr>
          <p:cNvSpPr txBox="1"/>
          <p:nvPr/>
        </p:nvSpPr>
        <p:spPr>
          <a:xfrm>
            <a:off x="6569337" y="2427772"/>
            <a:ext cx="458628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cs typeface="Calibri"/>
              </a:rPr>
              <a:t>U.S. Air Force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6AE319-DC61-6640-9362-A1EFB835C2C1}"/>
              </a:ext>
            </a:extLst>
          </p:cNvPr>
          <p:cNvSpPr txBox="1"/>
          <p:nvPr/>
        </p:nvSpPr>
        <p:spPr>
          <a:xfrm>
            <a:off x="6569335" y="3872033"/>
            <a:ext cx="4586287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cs typeface="Calibri"/>
              </a:rPr>
              <a:t>Great-uncle of Hannah </a:t>
            </a:r>
            <a:r>
              <a:rPr lang="en-US" sz="3200" b="1" dirty="0" err="1">
                <a:solidFill>
                  <a:schemeClr val="bg1"/>
                </a:solidFill>
                <a:cs typeface="Calibri"/>
              </a:rPr>
              <a:t>Klaire</a:t>
            </a:r>
            <a:r>
              <a:rPr lang="en-US" sz="3200" b="1" dirty="0">
                <a:solidFill>
                  <a:schemeClr val="bg1"/>
                </a:solidFill>
                <a:cs typeface="Calibri"/>
              </a:rPr>
              <a:t> Merryman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9786CA-7F1B-CF4E-996E-2385B10D0EE6}"/>
              </a:ext>
            </a:extLst>
          </p:cNvPr>
          <p:cNvSpPr txBox="1"/>
          <p:nvPr/>
        </p:nvSpPr>
        <p:spPr>
          <a:xfrm>
            <a:off x="6569336" y="1323975"/>
            <a:ext cx="458628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cs typeface="Calibri"/>
              </a:rPr>
              <a:t>Benjamin Moorer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ED508B85-858C-4C95-B386-A1912074D1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401" y="1081599"/>
            <a:ext cx="4405744" cy="435998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5559012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2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43DDB2BB-53B8-B345-BC84-7A44E9E05F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758" b="-1"/>
          <a:stretch/>
        </p:blipFill>
        <p:spPr>
          <a:xfrm>
            <a:off x="554885" y="643467"/>
            <a:ext cx="10993647" cy="5571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14A760-0D9F-094F-B4E2-7881ABBB6B11}"/>
              </a:ext>
            </a:extLst>
          </p:cNvPr>
          <p:cNvSpPr txBox="1"/>
          <p:nvPr/>
        </p:nvSpPr>
        <p:spPr>
          <a:xfrm>
            <a:off x="1843088" y="1000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2FD5AF-0AB3-C141-8156-14851F85F642}"/>
              </a:ext>
            </a:extLst>
          </p:cNvPr>
          <p:cNvSpPr txBox="1"/>
          <p:nvPr/>
        </p:nvSpPr>
        <p:spPr>
          <a:xfrm>
            <a:off x="6871261" y="5346376"/>
            <a:ext cx="458628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cs typeface="Calibri"/>
              </a:rPr>
              <a:t>U.S. Army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6AE319-DC61-6640-9362-A1EFB835C2C1}"/>
              </a:ext>
            </a:extLst>
          </p:cNvPr>
          <p:cNvSpPr txBox="1"/>
          <p:nvPr/>
        </p:nvSpPr>
        <p:spPr>
          <a:xfrm>
            <a:off x="760882" y="4964713"/>
            <a:ext cx="4586287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cs typeface="Calibri"/>
              </a:rPr>
              <a:t>Grandfather of Reagan Marlow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9786CA-7F1B-CF4E-996E-2385B10D0EE6}"/>
              </a:ext>
            </a:extLst>
          </p:cNvPr>
          <p:cNvSpPr txBox="1"/>
          <p:nvPr/>
        </p:nvSpPr>
        <p:spPr>
          <a:xfrm>
            <a:off x="3667942" y="1950697"/>
            <a:ext cx="458628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cs typeface="Calibri"/>
              </a:rPr>
              <a:t>Paul Jernigan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6D58DA2F-8941-4FB1-B2F2-25965E175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3128" y="1034194"/>
            <a:ext cx="3366654" cy="336952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EA396369-6775-44C0-BF6C-BD32298875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809" y="955531"/>
            <a:ext cx="3142383" cy="352684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252723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2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43DDB2BB-53B8-B345-BC84-7A44E9E05F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758" b="-1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14A760-0D9F-094F-B4E2-7881ABBB6B11}"/>
              </a:ext>
            </a:extLst>
          </p:cNvPr>
          <p:cNvSpPr txBox="1"/>
          <p:nvPr/>
        </p:nvSpPr>
        <p:spPr>
          <a:xfrm>
            <a:off x="1843088" y="1000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2FD5AF-0AB3-C141-8156-14851F85F642}"/>
              </a:ext>
            </a:extLst>
          </p:cNvPr>
          <p:cNvSpPr txBox="1"/>
          <p:nvPr/>
        </p:nvSpPr>
        <p:spPr>
          <a:xfrm>
            <a:off x="6569337" y="2614678"/>
            <a:ext cx="458628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cs typeface="Calibri"/>
              </a:rPr>
              <a:t>U.S. Navy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6AE319-DC61-6640-9362-A1EFB835C2C1}"/>
              </a:ext>
            </a:extLst>
          </p:cNvPr>
          <p:cNvSpPr txBox="1"/>
          <p:nvPr/>
        </p:nvSpPr>
        <p:spPr>
          <a:xfrm>
            <a:off x="6569335" y="3872033"/>
            <a:ext cx="4586287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cs typeface="Calibri"/>
              </a:rPr>
              <a:t>Great-grandfather of Barak Coster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9786CA-7F1B-CF4E-996E-2385B10D0EE6}"/>
              </a:ext>
            </a:extLst>
          </p:cNvPr>
          <p:cNvSpPr txBox="1"/>
          <p:nvPr/>
        </p:nvSpPr>
        <p:spPr>
          <a:xfrm>
            <a:off x="6569336" y="1323975"/>
            <a:ext cx="458628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cs typeface="Calibri"/>
              </a:rPr>
              <a:t>William C. Walley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CF12DBD-8A88-4E5C-80E2-B82EF9C0A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967" y="994108"/>
            <a:ext cx="3577086" cy="486978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13982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2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43DDB2BB-53B8-B345-BC84-7A44E9E05F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758" b="-1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14A760-0D9F-094F-B4E2-7881ABBB6B11}"/>
              </a:ext>
            </a:extLst>
          </p:cNvPr>
          <p:cNvSpPr txBox="1"/>
          <p:nvPr/>
        </p:nvSpPr>
        <p:spPr>
          <a:xfrm>
            <a:off x="1843088" y="1000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2FD5AF-0AB3-C141-8156-14851F85F642}"/>
              </a:ext>
            </a:extLst>
          </p:cNvPr>
          <p:cNvSpPr txBox="1"/>
          <p:nvPr/>
        </p:nvSpPr>
        <p:spPr>
          <a:xfrm>
            <a:off x="6569337" y="2614678"/>
            <a:ext cx="458628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cs typeface="Calibri"/>
              </a:rPr>
              <a:t>U.S. Army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6AE319-DC61-6640-9362-A1EFB835C2C1}"/>
              </a:ext>
            </a:extLst>
          </p:cNvPr>
          <p:cNvSpPr txBox="1"/>
          <p:nvPr/>
        </p:nvSpPr>
        <p:spPr>
          <a:xfrm>
            <a:off x="6569335" y="3872033"/>
            <a:ext cx="458628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cs typeface="Calibri"/>
              </a:rPr>
              <a:t>Father of Mrs. Stevison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9786CA-7F1B-CF4E-996E-2385B10D0EE6}"/>
              </a:ext>
            </a:extLst>
          </p:cNvPr>
          <p:cNvSpPr txBox="1"/>
          <p:nvPr/>
        </p:nvSpPr>
        <p:spPr>
          <a:xfrm>
            <a:off x="6569336" y="1323975"/>
            <a:ext cx="458628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cs typeface="Calibri"/>
              </a:rPr>
              <a:t>John R. Watson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EA1CEAD1-E336-44D4-BD60-147B331E5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061" y="963585"/>
            <a:ext cx="4267199" cy="501709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375909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2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43DDB2BB-53B8-B345-BC84-7A44E9E05F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758" b="-1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14A760-0D9F-094F-B4E2-7881ABBB6B11}"/>
              </a:ext>
            </a:extLst>
          </p:cNvPr>
          <p:cNvSpPr txBox="1"/>
          <p:nvPr/>
        </p:nvSpPr>
        <p:spPr>
          <a:xfrm>
            <a:off x="1843088" y="1000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2FD5AF-0AB3-C141-8156-14851F85F642}"/>
              </a:ext>
            </a:extLst>
          </p:cNvPr>
          <p:cNvSpPr txBox="1"/>
          <p:nvPr/>
        </p:nvSpPr>
        <p:spPr>
          <a:xfrm>
            <a:off x="6569337" y="2427772"/>
            <a:ext cx="458628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cs typeface="Calibri"/>
              </a:rPr>
              <a:t>U.S. Marine Corps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6AE319-DC61-6640-9362-A1EFB835C2C1}"/>
              </a:ext>
            </a:extLst>
          </p:cNvPr>
          <p:cNvSpPr txBox="1"/>
          <p:nvPr/>
        </p:nvSpPr>
        <p:spPr>
          <a:xfrm>
            <a:off x="6569335" y="4460852"/>
            <a:ext cx="458628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 Cousin of Jakeleigh Guy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9786CA-7F1B-CF4E-996E-2385B10D0EE6}"/>
              </a:ext>
            </a:extLst>
          </p:cNvPr>
          <p:cNvSpPr txBox="1"/>
          <p:nvPr/>
        </p:nvSpPr>
        <p:spPr>
          <a:xfrm>
            <a:off x="6569336" y="1323975"/>
            <a:ext cx="458628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cs typeface="Calibri"/>
              </a:rPr>
              <a:t>Cole Nitteberg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7857B8-6F6F-46CB-A38B-5CA91810A04A}"/>
              </a:ext>
            </a:extLst>
          </p:cNvPr>
          <p:cNvSpPr txBox="1"/>
          <p:nvPr/>
        </p:nvSpPr>
        <p:spPr>
          <a:xfrm>
            <a:off x="6523152" y="5442215"/>
            <a:ext cx="458628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 Son of Mrs. Nitteberg</a:t>
            </a:r>
            <a:endParaRPr lang="en-US" sz="3200" b="1">
              <a:solidFill>
                <a:schemeClr val="bg1"/>
              </a:solidFill>
              <a:cs typeface="Calibri"/>
            </a:endParaRP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3AB1977D-383C-4321-BA8E-9FF4F0A2B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037" y="852719"/>
            <a:ext cx="4405744" cy="51872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BBAE1CD-9EDB-44A0-B138-707AF48F8CEC}"/>
              </a:ext>
            </a:extLst>
          </p:cNvPr>
          <p:cNvSpPr txBox="1"/>
          <p:nvPr/>
        </p:nvSpPr>
        <p:spPr>
          <a:xfrm>
            <a:off x="6627064" y="3420681"/>
            <a:ext cx="458628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cs typeface="Calibri"/>
              </a:rPr>
              <a:t>SHS Class of 2015</a:t>
            </a:r>
          </a:p>
        </p:txBody>
      </p:sp>
    </p:spTree>
    <p:extLst>
      <p:ext uri="{BB962C8B-B14F-4D97-AF65-F5344CB8AC3E}">
        <p14:creationId xmlns:p14="http://schemas.microsoft.com/office/powerpoint/2010/main" val="16899650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8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43DDB2BB-53B8-B345-BC84-7A44E9E05F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758" b="-1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2" name="Picture 3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2B84CD59-9048-44DC-B4D5-0A10C97BB3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353" b="-1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14A760-0D9F-094F-B4E2-7881ABBB6B11}"/>
              </a:ext>
            </a:extLst>
          </p:cNvPr>
          <p:cNvSpPr txBox="1"/>
          <p:nvPr/>
        </p:nvSpPr>
        <p:spPr>
          <a:xfrm>
            <a:off x="1843088" y="1000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1186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2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43DDB2BB-53B8-B345-BC84-7A44E9E05F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758" b="-1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14A760-0D9F-094F-B4E2-7881ABBB6B11}"/>
              </a:ext>
            </a:extLst>
          </p:cNvPr>
          <p:cNvSpPr txBox="1"/>
          <p:nvPr/>
        </p:nvSpPr>
        <p:spPr>
          <a:xfrm>
            <a:off x="1843088" y="1000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2FD5AF-0AB3-C141-8156-14851F85F642}"/>
              </a:ext>
            </a:extLst>
          </p:cNvPr>
          <p:cNvSpPr txBox="1"/>
          <p:nvPr/>
        </p:nvSpPr>
        <p:spPr>
          <a:xfrm>
            <a:off x="6569337" y="2624045"/>
            <a:ext cx="458628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U.S. Navy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6AE319-DC61-6640-9362-A1EFB835C2C1}"/>
              </a:ext>
            </a:extLst>
          </p:cNvPr>
          <p:cNvSpPr txBox="1"/>
          <p:nvPr/>
        </p:nvSpPr>
        <p:spPr>
          <a:xfrm>
            <a:off x="6569335" y="3872033"/>
            <a:ext cx="458628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Father of Margrit Zedler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9786CA-7F1B-CF4E-996E-2385B10D0EE6}"/>
              </a:ext>
            </a:extLst>
          </p:cNvPr>
          <p:cNvSpPr txBox="1"/>
          <p:nvPr/>
        </p:nvSpPr>
        <p:spPr>
          <a:xfrm>
            <a:off x="6569336" y="1323975"/>
            <a:ext cx="458628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cs typeface="Calibri"/>
              </a:rPr>
              <a:t>Kevin G. Zedler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6308B759-1716-4D88-AE0F-54137107A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3834" y="939451"/>
            <a:ext cx="4080293" cy="495034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885086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2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43DDB2BB-53B8-B345-BC84-7A44E9E05F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758" b="-1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14A760-0D9F-094F-B4E2-7881ABBB6B11}"/>
              </a:ext>
            </a:extLst>
          </p:cNvPr>
          <p:cNvSpPr txBox="1"/>
          <p:nvPr/>
        </p:nvSpPr>
        <p:spPr>
          <a:xfrm>
            <a:off x="1843088" y="1000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2FD5AF-0AB3-C141-8156-14851F85F642}"/>
              </a:ext>
            </a:extLst>
          </p:cNvPr>
          <p:cNvSpPr txBox="1"/>
          <p:nvPr/>
        </p:nvSpPr>
        <p:spPr>
          <a:xfrm>
            <a:off x="6569337" y="2427772"/>
            <a:ext cx="458628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cs typeface="Calibri"/>
              </a:rPr>
              <a:t>U.S. Army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6AE319-DC61-6640-9362-A1EFB835C2C1}"/>
              </a:ext>
            </a:extLst>
          </p:cNvPr>
          <p:cNvSpPr txBox="1"/>
          <p:nvPr/>
        </p:nvSpPr>
        <p:spPr>
          <a:xfrm>
            <a:off x="6569335" y="3872033"/>
            <a:ext cx="458628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 Uncle of Mrs. Washburn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9786CA-7F1B-CF4E-996E-2385B10D0EE6}"/>
              </a:ext>
            </a:extLst>
          </p:cNvPr>
          <p:cNvSpPr txBox="1"/>
          <p:nvPr/>
        </p:nvSpPr>
        <p:spPr>
          <a:xfrm>
            <a:off x="6569336" y="1323975"/>
            <a:ext cx="458628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cs typeface="Calibri"/>
              </a:rPr>
              <a:t>August Peter Schulte, Jr</a:t>
            </a:r>
            <a:endParaRPr lang="en-US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BBB0966F-1F41-4019-BE58-E876C73B5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384" y="1158301"/>
            <a:ext cx="3692104" cy="455056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6798726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2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43DDB2BB-53B8-B345-BC84-7A44E9E05F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758" b="-1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14A760-0D9F-094F-B4E2-7881ABBB6B11}"/>
              </a:ext>
            </a:extLst>
          </p:cNvPr>
          <p:cNvSpPr txBox="1"/>
          <p:nvPr/>
        </p:nvSpPr>
        <p:spPr>
          <a:xfrm>
            <a:off x="1843088" y="1000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2FD5AF-0AB3-C141-8156-14851F85F642}"/>
              </a:ext>
            </a:extLst>
          </p:cNvPr>
          <p:cNvSpPr txBox="1"/>
          <p:nvPr/>
        </p:nvSpPr>
        <p:spPr>
          <a:xfrm>
            <a:off x="6569337" y="2614678"/>
            <a:ext cx="4586287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cs typeface="Calibri"/>
              </a:rPr>
              <a:t>Kentucky Air National Guard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6AE319-DC61-6640-9362-A1EFB835C2C1}"/>
              </a:ext>
            </a:extLst>
          </p:cNvPr>
          <p:cNvSpPr txBox="1"/>
          <p:nvPr/>
        </p:nvSpPr>
        <p:spPr>
          <a:xfrm>
            <a:off x="6569335" y="3872033"/>
            <a:ext cx="458628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cs typeface="Calibri"/>
              </a:rPr>
              <a:t>Brother of Mr. Crane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9786CA-7F1B-CF4E-996E-2385B10D0EE6}"/>
              </a:ext>
            </a:extLst>
          </p:cNvPr>
          <p:cNvSpPr txBox="1"/>
          <p:nvPr/>
        </p:nvSpPr>
        <p:spPr>
          <a:xfrm>
            <a:off x="6569336" y="1323975"/>
            <a:ext cx="4586287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cs typeface="Calibri"/>
              </a:rPr>
              <a:t>Senior Master Sergeant Mark Crane</a:t>
            </a:r>
          </a:p>
        </p:txBody>
      </p:sp>
      <p:pic>
        <p:nvPicPr>
          <p:cNvPr id="2" name="Picture 3" descr="A picture containing person, cockpit, crowd&#10;&#10;Description automatically generated">
            <a:extLst>
              <a:ext uri="{FF2B5EF4-FFF2-40B4-BE49-F238E27FC236}">
                <a16:creationId xmlns:a16="http://schemas.microsoft.com/office/drawing/2014/main" id="{C703AE76-5711-44FB-8A82-B6B09114A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758" y="3972111"/>
            <a:ext cx="2743200" cy="204804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Picture 5" descr="A picture containing indoor, person, projector&#10;&#10;Description automatically generated">
            <a:extLst>
              <a:ext uri="{FF2B5EF4-FFF2-40B4-BE49-F238E27FC236}">
                <a16:creationId xmlns:a16="http://schemas.microsoft.com/office/drawing/2014/main" id="{74760212-A29D-4787-AE20-0CC7E65E8D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9858" y="868392"/>
            <a:ext cx="2732964" cy="41148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02524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2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43DDB2BB-53B8-B345-BC84-7A44E9E05F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758" b="-1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14A760-0D9F-094F-B4E2-7881ABBB6B11}"/>
              </a:ext>
            </a:extLst>
          </p:cNvPr>
          <p:cNvSpPr txBox="1"/>
          <p:nvPr/>
        </p:nvSpPr>
        <p:spPr>
          <a:xfrm>
            <a:off x="1843088" y="1000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2FD5AF-0AB3-C141-8156-14851F85F642}"/>
              </a:ext>
            </a:extLst>
          </p:cNvPr>
          <p:cNvSpPr txBox="1"/>
          <p:nvPr/>
        </p:nvSpPr>
        <p:spPr>
          <a:xfrm>
            <a:off x="6569337" y="2614678"/>
            <a:ext cx="458628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cs typeface="Calibri"/>
              </a:rPr>
              <a:t>U.S. Army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6AE319-DC61-6640-9362-A1EFB835C2C1}"/>
              </a:ext>
            </a:extLst>
          </p:cNvPr>
          <p:cNvSpPr txBox="1"/>
          <p:nvPr/>
        </p:nvSpPr>
        <p:spPr>
          <a:xfrm>
            <a:off x="6569335" y="3872033"/>
            <a:ext cx="4586287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cs typeface="Calibri"/>
              </a:rPr>
              <a:t>Grandfather (Paw Paw) of Byron Lance Overton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9786CA-7F1B-CF4E-996E-2385B10D0EE6}"/>
              </a:ext>
            </a:extLst>
          </p:cNvPr>
          <p:cNvSpPr txBox="1"/>
          <p:nvPr/>
        </p:nvSpPr>
        <p:spPr>
          <a:xfrm>
            <a:off x="6569336" y="1323975"/>
            <a:ext cx="458628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cs typeface="Calibri"/>
              </a:rPr>
              <a:t>Bobby Frank Williams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4D4C2228-D12E-40CB-A441-30A4C52950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402" y="1002691"/>
            <a:ext cx="4070925" cy="476025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914359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2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43DDB2BB-53B8-B345-BC84-7A44E9E05F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758" b="-1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14A760-0D9F-094F-B4E2-7881ABBB6B11}"/>
              </a:ext>
            </a:extLst>
          </p:cNvPr>
          <p:cNvSpPr txBox="1"/>
          <p:nvPr/>
        </p:nvSpPr>
        <p:spPr>
          <a:xfrm>
            <a:off x="1843088" y="1000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2FD5AF-0AB3-C141-8156-14851F85F642}"/>
              </a:ext>
            </a:extLst>
          </p:cNvPr>
          <p:cNvSpPr txBox="1"/>
          <p:nvPr/>
        </p:nvSpPr>
        <p:spPr>
          <a:xfrm>
            <a:off x="6569337" y="2427772"/>
            <a:ext cx="458628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cs typeface="Calibri"/>
              </a:rPr>
              <a:t>U.S. Army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6AE319-DC61-6640-9362-A1EFB835C2C1}"/>
              </a:ext>
            </a:extLst>
          </p:cNvPr>
          <p:cNvSpPr txBox="1"/>
          <p:nvPr/>
        </p:nvSpPr>
        <p:spPr>
          <a:xfrm>
            <a:off x="6569335" y="3583397"/>
            <a:ext cx="458628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 Uncle of Jakeleigh Guy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9786CA-7F1B-CF4E-996E-2385B10D0EE6}"/>
              </a:ext>
            </a:extLst>
          </p:cNvPr>
          <p:cNvSpPr txBox="1"/>
          <p:nvPr/>
        </p:nvSpPr>
        <p:spPr>
          <a:xfrm>
            <a:off x="6569336" y="1323975"/>
            <a:ext cx="458628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cs typeface="Calibri"/>
              </a:rPr>
              <a:t>Tony Nitteberg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D383ED35-0061-4986-9080-7119C9AE5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037" y="907436"/>
            <a:ext cx="4209472" cy="495076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D7857B8-6F6F-46CB-A38B-5CA91810A04A}"/>
              </a:ext>
            </a:extLst>
          </p:cNvPr>
          <p:cNvSpPr txBox="1"/>
          <p:nvPr/>
        </p:nvSpPr>
        <p:spPr>
          <a:xfrm>
            <a:off x="6661698" y="4818760"/>
            <a:ext cx="4586287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 Husband of Mrs. Nitteberg</a:t>
            </a:r>
            <a:endParaRPr lang="en-US" sz="3200" b="1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66737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2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43DDB2BB-53B8-B345-BC84-7A44E9E05F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758" b="-1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14A760-0D9F-094F-B4E2-7881ABBB6B11}"/>
              </a:ext>
            </a:extLst>
          </p:cNvPr>
          <p:cNvSpPr txBox="1"/>
          <p:nvPr/>
        </p:nvSpPr>
        <p:spPr>
          <a:xfrm>
            <a:off x="1843088" y="1000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2FD5AF-0AB3-C141-8156-14851F85F642}"/>
              </a:ext>
            </a:extLst>
          </p:cNvPr>
          <p:cNvSpPr txBox="1"/>
          <p:nvPr/>
        </p:nvSpPr>
        <p:spPr>
          <a:xfrm>
            <a:off x="6569335" y="2579252"/>
            <a:ext cx="458628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cs typeface="Calibri"/>
              </a:rPr>
              <a:t>U.S. Army Special Forces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6AE319-DC61-6640-9362-A1EFB835C2C1}"/>
              </a:ext>
            </a:extLst>
          </p:cNvPr>
          <p:cNvSpPr txBox="1"/>
          <p:nvPr/>
        </p:nvSpPr>
        <p:spPr>
          <a:xfrm>
            <a:off x="6569335" y="4028764"/>
            <a:ext cx="458628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 Father of Mrs. Lyla Smith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9786CA-7F1B-CF4E-996E-2385B10D0EE6}"/>
              </a:ext>
            </a:extLst>
          </p:cNvPr>
          <p:cNvSpPr txBox="1"/>
          <p:nvPr/>
        </p:nvSpPr>
        <p:spPr>
          <a:xfrm>
            <a:off x="6569336" y="1323975"/>
            <a:ext cx="458628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cs typeface="Calibri"/>
              </a:rPr>
              <a:t>Buddy Floyd</a:t>
            </a:r>
          </a:p>
        </p:txBody>
      </p:sp>
      <p:pic>
        <p:nvPicPr>
          <p:cNvPr id="6" name="Picture 5" descr="A person in a military uniform&#10;&#10;Description automatically generated with medium confidence">
            <a:extLst>
              <a:ext uri="{FF2B5EF4-FFF2-40B4-BE49-F238E27FC236}">
                <a16:creationId xmlns:a16="http://schemas.microsoft.com/office/drawing/2014/main" id="{C888482E-640B-5E4F-B0D4-752F27CEB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376" y="722525"/>
            <a:ext cx="4059712" cy="541294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8434218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2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43DDB2BB-53B8-B345-BC84-7A44E9E05F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758" b="-1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14A760-0D9F-094F-B4E2-7881ABBB6B11}"/>
              </a:ext>
            </a:extLst>
          </p:cNvPr>
          <p:cNvSpPr txBox="1"/>
          <p:nvPr/>
        </p:nvSpPr>
        <p:spPr>
          <a:xfrm>
            <a:off x="1843088" y="1000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2FD5AF-0AB3-C141-8156-14851F85F642}"/>
              </a:ext>
            </a:extLst>
          </p:cNvPr>
          <p:cNvSpPr txBox="1"/>
          <p:nvPr/>
        </p:nvSpPr>
        <p:spPr>
          <a:xfrm>
            <a:off x="6569337" y="2843408"/>
            <a:ext cx="458628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cs typeface="Calibri"/>
              </a:rPr>
              <a:t>U.S. Air Force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6AE319-DC61-6640-9362-A1EFB835C2C1}"/>
              </a:ext>
            </a:extLst>
          </p:cNvPr>
          <p:cNvSpPr txBox="1"/>
          <p:nvPr/>
        </p:nvSpPr>
        <p:spPr>
          <a:xfrm>
            <a:off x="6569335" y="4253033"/>
            <a:ext cx="4586287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 Great-uncle of  Hayden Jones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9786CA-7F1B-CF4E-996E-2385B10D0EE6}"/>
              </a:ext>
            </a:extLst>
          </p:cNvPr>
          <p:cNvSpPr txBox="1"/>
          <p:nvPr/>
        </p:nvSpPr>
        <p:spPr>
          <a:xfrm>
            <a:off x="6569336" y="1323975"/>
            <a:ext cx="458628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cs typeface="Calibri"/>
              </a:rPr>
              <a:t>Billy Frank Thomas</a:t>
            </a:r>
          </a:p>
        </p:txBody>
      </p:sp>
      <p:pic>
        <p:nvPicPr>
          <p:cNvPr id="6" name="Picture 5" descr="A person in a uniform&#10;&#10;Description automatically generated with low confidence">
            <a:extLst>
              <a:ext uri="{FF2B5EF4-FFF2-40B4-BE49-F238E27FC236}">
                <a16:creationId xmlns:a16="http://schemas.microsoft.com/office/drawing/2014/main" id="{D5BB8961-22E4-F945-86F4-54367612A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8476" y="805299"/>
            <a:ext cx="3869829" cy="52457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1367328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46B09-77A4-4B45-83F9-E649CB322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5576887"/>
            <a:ext cx="10911840" cy="64008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/>
              <a:t>THANK YOU FOR YOUR SERVICE</a:t>
            </a:r>
          </a:p>
        </p:txBody>
      </p:sp>
      <p:pic>
        <p:nvPicPr>
          <p:cNvPr id="5" name="Content Placeholder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10006DCB-AE45-574C-9BFC-AE2F705715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99" r="1" b="10600"/>
          <a:stretch/>
        </p:blipFill>
        <p:spPr>
          <a:xfrm>
            <a:off x="640080" y="640080"/>
            <a:ext cx="10911840" cy="4836795"/>
          </a:xfrm>
          <a:prstGeom prst="rect">
            <a:avLst/>
          </a:prstGeom>
          <a:ln w="19050">
            <a:solidFill>
              <a:schemeClr val="tx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8472461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2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43DDB2BB-53B8-B345-BC84-7A44E9E05F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758" b="-1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14A760-0D9F-094F-B4E2-7881ABBB6B11}"/>
              </a:ext>
            </a:extLst>
          </p:cNvPr>
          <p:cNvSpPr txBox="1"/>
          <p:nvPr/>
        </p:nvSpPr>
        <p:spPr>
          <a:xfrm>
            <a:off x="1843088" y="1000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CDFB8E-FD0F-C548-ADD7-AFDB02FBBD51}"/>
              </a:ext>
            </a:extLst>
          </p:cNvPr>
          <p:cNvSpPr txBox="1"/>
          <p:nvPr/>
        </p:nvSpPr>
        <p:spPr>
          <a:xfrm>
            <a:off x="6643688" y="1171575"/>
            <a:ext cx="4586287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cs typeface="Calibri"/>
              </a:rPr>
              <a:t>Reginald Coleman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2FD5AF-0AB3-C141-8156-14851F85F642}"/>
              </a:ext>
            </a:extLst>
          </p:cNvPr>
          <p:cNvSpPr txBox="1"/>
          <p:nvPr/>
        </p:nvSpPr>
        <p:spPr>
          <a:xfrm>
            <a:off x="6643687" y="2499209"/>
            <a:ext cx="458628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U.S. Army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EF9C0C-E5EC-C44A-B411-00BB1F8B9195}"/>
              </a:ext>
            </a:extLst>
          </p:cNvPr>
          <p:cNvSpPr txBox="1"/>
          <p:nvPr/>
        </p:nvSpPr>
        <p:spPr>
          <a:xfrm>
            <a:off x="6643688" y="3769254"/>
            <a:ext cx="458628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Father of Jayden Coleman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689F604D-5D1C-4FE4-AAAF-6888A5196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533" y="906076"/>
            <a:ext cx="4626633" cy="518962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45930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2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43DDB2BB-53B8-B345-BC84-7A44E9E05F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758" b="-1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14A760-0D9F-094F-B4E2-7881ABBB6B11}"/>
              </a:ext>
            </a:extLst>
          </p:cNvPr>
          <p:cNvSpPr txBox="1"/>
          <p:nvPr/>
        </p:nvSpPr>
        <p:spPr>
          <a:xfrm>
            <a:off x="1843088" y="1000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2FD5AF-0AB3-C141-8156-14851F85F642}"/>
              </a:ext>
            </a:extLst>
          </p:cNvPr>
          <p:cNvSpPr txBox="1"/>
          <p:nvPr/>
        </p:nvSpPr>
        <p:spPr>
          <a:xfrm>
            <a:off x="6569337" y="2427772"/>
            <a:ext cx="458628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U.S. Army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6AE319-DC61-6640-9362-A1EFB835C2C1}"/>
              </a:ext>
            </a:extLst>
          </p:cNvPr>
          <p:cNvSpPr txBox="1"/>
          <p:nvPr/>
        </p:nvSpPr>
        <p:spPr>
          <a:xfrm>
            <a:off x="6569335" y="3872033"/>
            <a:ext cx="4586287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Grandfather of Wyatt Solomon</a:t>
            </a:r>
            <a:endParaRPr lang="en-US" sz="3200" b="1">
              <a:solidFill>
                <a:schemeClr val="bg1"/>
              </a:solidFill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9786CA-7F1B-CF4E-996E-2385B10D0EE6}"/>
              </a:ext>
            </a:extLst>
          </p:cNvPr>
          <p:cNvSpPr txBox="1"/>
          <p:nvPr/>
        </p:nvSpPr>
        <p:spPr>
          <a:xfrm>
            <a:off x="6569336" y="1323975"/>
            <a:ext cx="458628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cs typeface="Calibri"/>
              </a:rPr>
              <a:t>Edward Solomon</a:t>
            </a:r>
            <a:endParaRPr lang="en-US" sz="3200" b="1">
              <a:solidFill>
                <a:schemeClr val="bg1"/>
              </a:solidFill>
            </a:endParaRPr>
          </a:p>
        </p:txBody>
      </p:sp>
      <p:pic>
        <p:nvPicPr>
          <p:cNvPr id="2" name="Picture 3" descr="A picture containing text, person, person, indoor&#10;&#10;Description automatically generated">
            <a:extLst>
              <a:ext uri="{FF2B5EF4-FFF2-40B4-BE49-F238E27FC236}">
                <a16:creationId xmlns:a16="http://schemas.microsoft.com/office/drawing/2014/main" id="{DCA0A189-95D4-41FB-9283-D275C82A78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198" y="969035"/>
            <a:ext cx="4322793" cy="491993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1201657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2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43DDB2BB-53B8-B345-BC84-7A44E9E05F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758" b="-1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14A760-0D9F-094F-B4E2-7881ABBB6B11}"/>
              </a:ext>
            </a:extLst>
          </p:cNvPr>
          <p:cNvSpPr txBox="1"/>
          <p:nvPr/>
        </p:nvSpPr>
        <p:spPr>
          <a:xfrm>
            <a:off x="1843088" y="1000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CDFB8E-FD0F-C548-ADD7-AFDB02FBBD51}"/>
              </a:ext>
            </a:extLst>
          </p:cNvPr>
          <p:cNvSpPr txBox="1"/>
          <p:nvPr/>
        </p:nvSpPr>
        <p:spPr>
          <a:xfrm>
            <a:off x="6643688" y="1171575"/>
            <a:ext cx="4586287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err="1">
                <a:solidFill>
                  <a:schemeClr val="bg1"/>
                </a:solidFill>
              </a:rPr>
              <a:t>LaTrika</a:t>
            </a:r>
            <a:r>
              <a:rPr lang="en-US" sz="3600" b="1">
                <a:solidFill>
                  <a:schemeClr val="bg1"/>
                </a:solidFill>
              </a:rPr>
              <a:t> Walker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2FD5AF-0AB3-C141-8156-14851F85F642}"/>
              </a:ext>
            </a:extLst>
          </p:cNvPr>
          <p:cNvSpPr txBox="1"/>
          <p:nvPr/>
        </p:nvSpPr>
        <p:spPr>
          <a:xfrm>
            <a:off x="6643687" y="2499209"/>
            <a:ext cx="458628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U.S. Navy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EF9C0C-E5EC-C44A-B411-00BB1F8B9195}"/>
              </a:ext>
            </a:extLst>
          </p:cNvPr>
          <p:cNvSpPr txBox="1"/>
          <p:nvPr/>
        </p:nvSpPr>
        <p:spPr>
          <a:xfrm>
            <a:off x="6643688" y="3769254"/>
            <a:ext cx="458628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Mother of </a:t>
            </a:r>
            <a:r>
              <a:rPr lang="en-US" sz="3200" b="1" err="1">
                <a:solidFill>
                  <a:schemeClr val="bg1"/>
                </a:solidFill>
              </a:rPr>
              <a:t>Teaira</a:t>
            </a:r>
            <a:r>
              <a:rPr lang="en-US" sz="3200" b="1">
                <a:solidFill>
                  <a:schemeClr val="bg1"/>
                </a:solidFill>
              </a:rPr>
              <a:t> Parsons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82B55281-A126-5E47-ABEC-8163D8864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93" y="921329"/>
            <a:ext cx="5046518" cy="499918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9894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2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43DDB2BB-53B8-B345-BC84-7A44E9E05F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758" b="-1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14A760-0D9F-094F-B4E2-7881ABBB6B11}"/>
              </a:ext>
            </a:extLst>
          </p:cNvPr>
          <p:cNvSpPr txBox="1"/>
          <p:nvPr/>
        </p:nvSpPr>
        <p:spPr>
          <a:xfrm>
            <a:off x="1843088" y="1000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2FD5AF-0AB3-C141-8156-14851F85F642}"/>
              </a:ext>
            </a:extLst>
          </p:cNvPr>
          <p:cNvSpPr txBox="1"/>
          <p:nvPr/>
        </p:nvSpPr>
        <p:spPr>
          <a:xfrm>
            <a:off x="6569337" y="2427772"/>
            <a:ext cx="458628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cs typeface="Calibri"/>
              </a:rPr>
              <a:t>U.S. Navy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6AE319-DC61-6640-9362-A1EFB835C2C1}"/>
              </a:ext>
            </a:extLst>
          </p:cNvPr>
          <p:cNvSpPr txBox="1"/>
          <p:nvPr/>
        </p:nvSpPr>
        <p:spPr>
          <a:xfrm>
            <a:off x="6569335" y="3872033"/>
            <a:ext cx="4586287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cs typeface="Calibri"/>
              </a:rPr>
              <a:t>Grandfather (Pop) of Nathanial Sawyer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9786CA-7F1B-CF4E-996E-2385B10D0EE6}"/>
              </a:ext>
            </a:extLst>
          </p:cNvPr>
          <p:cNvSpPr txBox="1"/>
          <p:nvPr/>
        </p:nvSpPr>
        <p:spPr>
          <a:xfrm>
            <a:off x="6569336" y="1323975"/>
            <a:ext cx="458628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cs typeface="Calibri"/>
              </a:rPr>
              <a:t>Rich Paternoster</a:t>
            </a:r>
            <a:endParaRPr lang="en-US" sz="3200" b="1">
              <a:solidFill>
                <a:schemeClr val="bg1"/>
              </a:solidFill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FC955072-35E8-4C17-B0DA-C20121661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532" y="1074933"/>
            <a:ext cx="4089421" cy="470361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2410735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807</Words>
  <Application>Microsoft Office PowerPoint</Application>
  <PresentationFormat>Widescreen</PresentationFormat>
  <Paragraphs>164</Paragraphs>
  <Slides>57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Office Theme</vt:lpstr>
      <vt:lpstr>Saraland Middle School  Veterans Day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YOUR SERVICE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Carmon Nitteberg</dc:creator>
  <cp:lastModifiedBy>Valerie Washburn</cp:lastModifiedBy>
  <cp:revision>3</cp:revision>
  <dcterms:created xsi:type="dcterms:W3CDTF">2021-11-10T18:54:51Z</dcterms:created>
  <dcterms:modified xsi:type="dcterms:W3CDTF">2023-02-02T15:41:31Z</dcterms:modified>
</cp:coreProperties>
</file>