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</p:sldMasterIdLst>
  <p:sldIdLst>
    <p:sldId id="363" r:id="rId2"/>
    <p:sldId id="357" r:id="rId3"/>
    <p:sldId id="358" r:id="rId4"/>
    <p:sldId id="359" r:id="rId5"/>
    <p:sldId id="362" r:id="rId6"/>
    <p:sldId id="360" r:id="rId7"/>
    <p:sldId id="361" r:id="rId8"/>
    <p:sldId id="365" r:id="rId9"/>
    <p:sldId id="364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51" r:id="rId21"/>
    <p:sldId id="352" r:id="rId22"/>
    <p:sldId id="353" r:id="rId23"/>
    <p:sldId id="354" r:id="rId24"/>
    <p:sldId id="355" r:id="rId25"/>
    <p:sldId id="356" r:id="rId26"/>
    <p:sldId id="349" r:id="rId27"/>
    <p:sldId id="350" r:id="rId28"/>
    <p:sldId id="256" r:id="rId29"/>
    <p:sldId id="257" r:id="rId30"/>
    <p:sldId id="259" r:id="rId31"/>
    <p:sldId id="260" r:id="rId32"/>
    <p:sldId id="261" r:id="rId33"/>
    <p:sldId id="262" r:id="rId34"/>
    <p:sldId id="264" r:id="rId35"/>
    <p:sldId id="265" r:id="rId36"/>
    <p:sldId id="269" r:id="rId37"/>
    <p:sldId id="270" r:id="rId38"/>
    <p:sldId id="271" r:id="rId39"/>
    <p:sldId id="272" r:id="rId40"/>
    <p:sldId id="274" r:id="rId41"/>
    <p:sldId id="275" r:id="rId42"/>
    <p:sldId id="277" r:id="rId43"/>
    <p:sldId id="278" r:id="rId44"/>
    <p:sldId id="279" r:id="rId45"/>
    <p:sldId id="280" r:id="rId46"/>
    <p:sldId id="281" r:id="rId47"/>
    <p:sldId id="283" r:id="rId48"/>
    <p:sldId id="284" r:id="rId49"/>
    <p:sldId id="286" r:id="rId50"/>
    <p:sldId id="288" r:id="rId51"/>
    <p:sldId id="289" r:id="rId52"/>
    <p:sldId id="290" r:id="rId53"/>
    <p:sldId id="291" r:id="rId54"/>
    <p:sldId id="293" r:id="rId55"/>
    <p:sldId id="294" r:id="rId56"/>
    <p:sldId id="310" r:id="rId57"/>
    <p:sldId id="296" r:id="rId58"/>
    <p:sldId id="297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11" r:id="rId70"/>
    <p:sldId id="312" r:id="rId71"/>
    <p:sldId id="313" r:id="rId72"/>
    <p:sldId id="314" r:id="rId73"/>
    <p:sldId id="315" r:id="rId74"/>
    <p:sldId id="316" r:id="rId75"/>
    <p:sldId id="318" r:id="rId76"/>
    <p:sldId id="319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46" d="100"/>
          <a:sy n="46" d="100"/>
        </p:scale>
        <p:origin x="3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8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1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1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393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26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7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8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3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3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1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2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6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6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0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9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43000">
              <a:schemeClr val="accent1">
                <a:lumMod val="60000"/>
                <a:lumOff val="40000"/>
              </a:schemeClr>
            </a:gs>
            <a:gs pos="74000">
              <a:schemeClr val="tx2">
                <a:lumMod val="75000"/>
              </a:schemeClr>
            </a:gs>
            <a:gs pos="89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B112B78-B7F7-460B-804A-4E8DB88BCAE2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602B0-AA51-4487-B994-8405E6727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8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067" r:id="rId16"/>
    <p:sldLayoutId id="21474840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thames@saralandboe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DD0D-6310-46BD-AA28-AF2746D6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72" y="166255"/>
            <a:ext cx="10825453" cy="140053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Breakfast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105FE-CEBC-4C49-877C-7F4A01739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73" y="2496264"/>
            <a:ext cx="10825453" cy="4195481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Tammi Thames</a:t>
            </a:r>
          </a:p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tthames@saralandboe.org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@sr21bkfast to 81010</a:t>
            </a:r>
          </a:p>
        </p:txBody>
      </p:sp>
    </p:spTree>
    <p:extLst>
      <p:ext uri="{BB962C8B-B14F-4D97-AF65-F5344CB8AC3E}">
        <p14:creationId xmlns:p14="http://schemas.microsoft.com/office/powerpoint/2010/main" val="86546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"/>
            <a:ext cx="5159829" cy="68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058" y="-7256"/>
            <a:ext cx="5148942" cy="686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4" y="-718458"/>
            <a:ext cx="5682343" cy="75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4" y="-108853"/>
            <a:ext cx="5225141" cy="69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8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86" y="0"/>
            <a:ext cx="5323114" cy="70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87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71" y="-121828"/>
            <a:ext cx="5240111" cy="69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6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85" y="47170"/>
            <a:ext cx="5108122" cy="68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5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58" y="-892629"/>
            <a:ext cx="6052456" cy="806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3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1" y="-239486"/>
            <a:ext cx="6033406" cy="80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58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1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23" y="-175986"/>
            <a:ext cx="5407478" cy="72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120E-DAB0-4F2D-8EA3-14E6F3E5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83" y="452718"/>
            <a:ext cx="10887797" cy="1400530"/>
          </a:xfrm>
        </p:spPr>
        <p:txBody>
          <a:bodyPr/>
          <a:lstStyle/>
          <a:p>
            <a:pPr algn="ctr"/>
            <a:r>
              <a:rPr lang="en-US" sz="7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BREAKFAST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58C8-FE6F-4E66-B5EA-6B9F279D2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82" y="2209801"/>
            <a:ext cx="10887797" cy="419548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12</a:t>
            </a:r>
            <a:r>
              <a:rPr lang="en-US" sz="6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Class Fee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be           		Paid 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to sign up -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$60</a:t>
            </a:r>
          </a:p>
        </p:txBody>
      </p:sp>
    </p:spTree>
    <p:extLst>
      <p:ext uri="{BB962C8B-B14F-4D97-AF65-F5344CB8AC3E}">
        <p14:creationId xmlns:p14="http://schemas.microsoft.com/office/powerpoint/2010/main" val="11601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478" y="-286657"/>
            <a:ext cx="5554436" cy="74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26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0" y="-660401"/>
            <a:ext cx="5638801" cy="75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4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977" y="0"/>
            <a:ext cx="5331279" cy="71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7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20" y="0"/>
            <a:ext cx="5570765" cy="74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29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56" y="0"/>
            <a:ext cx="5225143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03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1" y="-453571"/>
            <a:ext cx="57912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98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8" y="-1694540"/>
            <a:ext cx="7075713" cy="94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02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963" y="-206828"/>
            <a:ext cx="5576207" cy="74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1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44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6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0FAB-AC9E-4F5F-89AF-2D347E5A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E13A4-2E6E-4B10-AE04-A1900FCF9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090" y="1853248"/>
            <a:ext cx="11545889" cy="4776152"/>
          </a:xfrm>
        </p:spPr>
        <p:txBody>
          <a:bodyPr>
            <a:normAutofit lnSpcReduction="1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sponsors per table </a:t>
            </a:r>
          </a:p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seats per table</a:t>
            </a:r>
          </a:p>
          <a:p>
            <a:pPr lvl="1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reserved seats per table</a:t>
            </a:r>
          </a:p>
          <a:p>
            <a:pPr lvl="1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seats for sign up day – </a:t>
            </a:r>
          </a:p>
          <a:p>
            <a:pPr marL="457200" lvl="1" indent="0">
              <a:buNone/>
            </a:pP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March 9</a:t>
            </a:r>
            <a:r>
              <a:rPr lang="en-US" sz="6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6:45 AM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68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6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1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5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9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6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84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38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95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8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CA2B-E1D4-4A33-900F-B1D2D7D6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6AA7E-E599-47DF-A750-253E986A0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53005"/>
            <a:ext cx="10576070" cy="419548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have SIX place settings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Gift of your choice for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six students</a:t>
            </a:r>
          </a:p>
          <a:p>
            <a:pPr marL="457200" lvl="1" indent="0">
              <a:buNone/>
            </a:pPr>
            <a:r>
              <a:rPr lang="en-US" sz="4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Gifts may be Personalized</a:t>
            </a:r>
          </a:p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 students for table </a:t>
            </a:r>
          </a:p>
          <a:p>
            <a:pPr marL="457200" lvl="1" indent="0">
              <a:buNone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 are financially responsible for table</a:t>
            </a:r>
          </a:p>
        </p:txBody>
      </p:sp>
    </p:spTree>
    <p:extLst>
      <p:ext uri="{BB962C8B-B14F-4D97-AF65-F5344CB8AC3E}">
        <p14:creationId xmlns:p14="http://schemas.microsoft.com/office/powerpoint/2010/main" val="3231155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8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51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2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85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0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74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32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0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76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4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BB54-F673-4E38-B678-BF6B06DBD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6F6A-CF3D-4393-A9F8-9D24A925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617633" cy="419548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Centerpiece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Decorations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 Chargers or Placemats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plates, clear cups, utensils, and paper napkins will be available</a:t>
            </a:r>
          </a:p>
        </p:txBody>
      </p:sp>
    </p:spTree>
    <p:extLst>
      <p:ext uri="{BB962C8B-B14F-4D97-AF65-F5344CB8AC3E}">
        <p14:creationId xmlns:p14="http://schemas.microsoft.com/office/powerpoint/2010/main" val="312467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16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2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57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32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23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41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82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04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330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0DD0-A1EA-46AD-9DD5-14B54A143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-1625464"/>
            <a:ext cx="9404723" cy="14005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EC4CC-5381-4A70-AD3F-6D30885D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2" y="229823"/>
            <a:ext cx="11552815" cy="6898341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confetti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balloons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candles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Tables – 60 inches Round             			(Tablecloths are NOT provided)</a:t>
            </a: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 covers Optional –                          		</a:t>
            </a:r>
            <a:r>
              <a:rPr lang="en-US" sz="4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size chairs</a:t>
            </a:r>
          </a:p>
        </p:txBody>
      </p:sp>
    </p:spTree>
    <p:extLst>
      <p:ext uri="{BB962C8B-B14F-4D97-AF65-F5344CB8AC3E}">
        <p14:creationId xmlns:p14="http://schemas.microsoft.com/office/powerpoint/2010/main" val="1496460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973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75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75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45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435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2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490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2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0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6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FE11C-D3C5-4D76-A8EE-6764DF1D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38" y="145473"/>
            <a:ext cx="9404723" cy="140053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8FBEB-2B5D-4E92-9E9C-B954820C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475" y="1454727"/>
            <a:ext cx="11088688" cy="52578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May 11</a:t>
            </a:r>
            <a:r>
              <a:rPr lang="en-US" sz="4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	</a:t>
            </a:r>
          </a:p>
          <a:p>
            <a:pPr lvl="2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- TBA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SENIORS ALLOWED!!                           		 It should be a surprise for them.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people per table while decorating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wear face mask</a:t>
            </a:r>
          </a:p>
        </p:txBody>
      </p:sp>
    </p:spTree>
    <p:extLst>
      <p:ext uri="{BB962C8B-B14F-4D97-AF65-F5344CB8AC3E}">
        <p14:creationId xmlns:p14="http://schemas.microsoft.com/office/powerpoint/2010/main" val="5470846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98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882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42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72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043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05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18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47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89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4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F337-2703-4967-B1F6-7183ECD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E425F-F383-4514-AAC3-BF7A22A0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01" y="452718"/>
            <a:ext cx="11573597" cy="52522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PLEASE!!!!!!</a:t>
            </a:r>
          </a:p>
          <a:p>
            <a:pPr marL="0" indent="0" algn="ctr">
              <a:buNone/>
            </a:pP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POST ANY PICTURES OF YOUR TABLE OR ANY OTHER TABLES UNTIL AFTER BREAKFAST</a:t>
            </a:r>
          </a:p>
        </p:txBody>
      </p:sp>
    </p:spTree>
    <p:extLst>
      <p:ext uri="{BB962C8B-B14F-4D97-AF65-F5344CB8AC3E}">
        <p14:creationId xmlns:p14="http://schemas.microsoft.com/office/powerpoint/2010/main" val="21722867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52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9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07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53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38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84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955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527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501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7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C9FC-9766-4A0E-9BD8-C1CBE3C2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31619"/>
            <a:ext cx="9404723" cy="16002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of BREAKFAST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8AB0-6186-4EB6-B1E1-21A7F98C6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29" y="1331259"/>
            <a:ext cx="11116398" cy="539512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7:30 – 8:30 AM                    	    Finish last minute decorations</a:t>
            </a: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Doors OPEN at 8:45 AM</a:t>
            </a:r>
          </a:p>
          <a:p>
            <a:endParaRPr lang="en-US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Parents are NOT allowed to stay for breakfast</a:t>
            </a:r>
          </a:p>
        </p:txBody>
      </p:sp>
    </p:spTree>
    <p:extLst>
      <p:ext uri="{BB962C8B-B14F-4D97-AF65-F5344CB8AC3E}">
        <p14:creationId xmlns:p14="http://schemas.microsoft.com/office/powerpoint/2010/main" val="34098238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167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890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89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70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226</Words>
  <Application>Microsoft Office PowerPoint</Application>
  <PresentationFormat>Widescreen</PresentationFormat>
  <Paragraphs>46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Century Gothic</vt:lpstr>
      <vt:lpstr>Times New Roman</vt:lpstr>
      <vt:lpstr>Wingdings 3</vt:lpstr>
      <vt:lpstr>Ion</vt:lpstr>
      <vt:lpstr>Senior Breakfast  CONTACT INFORMATION</vt:lpstr>
      <vt:lpstr>SENIOR BREAKFAST</vt:lpstr>
      <vt:lpstr>TABLES</vt:lpstr>
      <vt:lpstr>SPONSORS</vt:lpstr>
      <vt:lpstr>TABLE THEME</vt:lpstr>
      <vt:lpstr>PowerPoint Presentation</vt:lpstr>
      <vt:lpstr>TABLE SET UP</vt:lpstr>
      <vt:lpstr>PowerPoint Presentation</vt:lpstr>
      <vt:lpstr>DAY of BREAKFAST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Tammi Thames</dc:creator>
  <cp:lastModifiedBy>Tammi Thames</cp:lastModifiedBy>
  <cp:revision>16</cp:revision>
  <dcterms:created xsi:type="dcterms:W3CDTF">2019-01-15T22:56:40Z</dcterms:created>
  <dcterms:modified xsi:type="dcterms:W3CDTF">2021-02-08T20:17:22Z</dcterms:modified>
</cp:coreProperties>
</file>