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0" r:id="rId1"/>
  </p:sldMasterIdLst>
  <p:notesMasterIdLst>
    <p:notesMasterId r:id="rId14"/>
  </p:notesMasterIdLst>
  <p:sldIdLst>
    <p:sldId id="355" r:id="rId2"/>
    <p:sldId id="356" r:id="rId3"/>
    <p:sldId id="357" r:id="rId4"/>
    <p:sldId id="358" r:id="rId5"/>
    <p:sldId id="359" r:id="rId6"/>
    <p:sldId id="360" r:id="rId7"/>
    <p:sldId id="361" r:id="rId8"/>
    <p:sldId id="362" r:id="rId9"/>
    <p:sldId id="363" r:id="rId10"/>
    <p:sldId id="364" r:id="rId11"/>
    <p:sldId id="365" r:id="rId12"/>
    <p:sldId id="366" r:id="rId13"/>
  </p:sldIdLst>
  <p:sldSz cx="9144000" cy="6858000" type="screen4x3"/>
  <p:notesSz cx="6858000" cy="9144000"/>
  <p:embeddedFontLst>
    <p:embeddedFont>
      <p:font typeface="Trebuchet MS" panose="020B0703020202090204" pitchFamily="34" charset="0"/>
      <p:regular r:id="rId15"/>
      <p:bold r:id="rId16"/>
      <p: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47" roundtripDataSignature="AMtx7miG6ZRnac5tqAYAdbLsIrTqKVQyH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B37A58B-BD91-4F9C-9CD0-605FE8939EFC}">
  <a:tblStyle styleId="{EB37A58B-BD91-4F9C-9CD0-605FE8939EF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3"/>
  </p:normalViewPr>
  <p:slideViewPr>
    <p:cSldViewPr snapToGrid="0">
      <p:cViewPr varScale="1">
        <p:scale>
          <a:sx n="101" d="100"/>
          <a:sy n="101" d="100"/>
        </p:scale>
        <p:origin x="1960"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64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648" Type="http://schemas.openxmlformats.org/officeDocument/2006/relationships/presProps" Target="presProps.xml"/><Relationship Id="rId10" Type="http://schemas.openxmlformats.org/officeDocument/2006/relationships/slide" Target="slides/slide9.xml"/><Relationship Id="rId65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647" Type="http://customschemas.google.com/relationships/presentationmetadata" Target="metadata"/><Relationship Id="rId65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1pPr>
            <a:lvl2pPr marR="0" lvl="1"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1pPr>
            <a:lvl2pPr marR="0" lvl="1"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2"/>
        <p:cNvGrpSpPr/>
        <p:nvPr/>
      </p:nvGrpSpPr>
      <p:grpSpPr>
        <a:xfrm>
          <a:off x="0" y="0"/>
          <a:ext cx="0" cy="0"/>
          <a:chOff x="0" y="0"/>
          <a:chExt cx="0" cy="0"/>
        </a:xfrm>
      </p:grpSpPr>
      <p:sp>
        <p:nvSpPr>
          <p:cNvPr id="1473" name="Google Shape;1473;gfc69ddc3a3_1_137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4" name="Google Shape;1474;gfc69ddc3a3_1_137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6"/>
        <p:cNvGrpSpPr/>
        <p:nvPr/>
      </p:nvGrpSpPr>
      <p:grpSpPr>
        <a:xfrm>
          <a:off x="0" y="0"/>
          <a:ext cx="0" cy="0"/>
          <a:chOff x="0" y="0"/>
          <a:chExt cx="0" cy="0"/>
        </a:xfrm>
      </p:grpSpPr>
      <p:sp>
        <p:nvSpPr>
          <p:cNvPr id="1527" name="Google Shape;1527;gfc69ddc3a3_1_14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8" name="Google Shape;1528;gfc69ddc3a3_1_14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2"/>
        <p:cNvGrpSpPr/>
        <p:nvPr/>
      </p:nvGrpSpPr>
      <p:grpSpPr>
        <a:xfrm>
          <a:off x="0" y="0"/>
          <a:ext cx="0" cy="0"/>
          <a:chOff x="0" y="0"/>
          <a:chExt cx="0" cy="0"/>
        </a:xfrm>
      </p:grpSpPr>
      <p:sp>
        <p:nvSpPr>
          <p:cNvPr id="1533" name="Google Shape;1533;gfc69ddc3a3_1_14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34" name="Google Shape;1534;gfc69ddc3a3_1_14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8"/>
        <p:cNvGrpSpPr/>
        <p:nvPr/>
      </p:nvGrpSpPr>
      <p:grpSpPr>
        <a:xfrm>
          <a:off x="0" y="0"/>
          <a:ext cx="0" cy="0"/>
          <a:chOff x="0" y="0"/>
          <a:chExt cx="0" cy="0"/>
        </a:xfrm>
      </p:grpSpPr>
      <p:sp>
        <p:nvSpPr>
          <p:cNvPr id="1539" name="Google Shape;1539;p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0" name="Google Shape;1540;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8"/>
        <p:cNvGrpSpPr/>
        <p:nvPr/>
      </p:nvGrpSpPr>
      <p:grpSpPr>
        <a:xfrm>
          <a:off x="0" y="0"/>
          <a:ext cx="0" cy="0"/>
          <a:chOff x="0" y="0"/>
          <a:chExt cx="0" cy="0"/>
        </a:xfrm>
      </p:grpSpPr>
      <p:sp>
        <p:nvSpPr>
          <p:cNvPr id="1479" name="Google Shape;1479;gfc69ddc3a3_1_138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80" name="Google Shape;1480;gfc69ddc3a3_1_138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4"/>
        <p:cNvGrpSpPr/>
        <p:nvPr/>
      </p:nvGrpSpPr>
      <p:grpSpPr>
        <a:xfrm>
          <a:off x="0" y="0"/>
          <a:ext cx="0" cy="0"/>
          <a:chOff x="0" y="0"/>
          <a:chExt cx="0" cy="0"/>
        </a:xfrm>
      </p:grpSpPr>
      <p:sp>
        <p:nvSpPr>
          <p:cNvPr id="1485" name="Google Shape;1485;gfc69ddc3a3_1_138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86" name="Google Shape;1486;gfc69ddc3a3_1_138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0"/>
        <p:cNvGrpSpPr/>
        <p:nvPr/>
      </p:nvGrpSpPr>
      <p:grpSpPr>
        <a:xfrm>
          <a:off x="0" y="0"/>
          <a:ext cx="0" cy="0"/>
          <a:chOff x="0" y="0"/>
          <a:chExt cx="0" cy="0"/>
        </a:xfrm>
      </p:grpSpPr>
      <p:sp>
        <p:nvSpPr>
          <p:cNvPr id="1491" name="Google Shape;1491;gfc69ddc3a3_1_139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2" name="Google Shape;1492;gfc69ddc3a3_1_139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6"/>
        <p:cNvGrpSpPr/>
        <p:nvPr/>
      </p:nvGrpSpPr>
      <p:grpSpPr>
        <a:xfrm>
          <a:off x="0" y="0"/>
          <a:ext cx="0" cy="0"/>
          <a:chOff x="0" y="0"/>
          <a:chExt cx="0" cy="0"/>
        </a:xfrm>
      </p:grpSpPr>
      <p:sp>
        <p:nvSpPr>
          <p:cNvPr id="1497" name="Google Shape;1497;gfc69ddc3a3_1_139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8" name="Google Shape;1498;gfc69ddc3a3_1_139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2"/>
        <p:cNvGrpSpPr/>
        <p:nvPr/>
      </p:nvGrpSpPr>
      <p:grpSpPr>
        <a:xfrm>
          <a:off x="0" y="0"/>
          <a:ext cx="0" cy="0"/>
          <a:chOff x="0" y="0"/>
          <a:chExt cx="0" cy="0"/>
        </a:xfrm>
      </p:grpSpPr>
      <p:sp>
        <p:nvSpPr>
          <p:cNvPr id="1503" name="Google Shape;1503;gfc69ddc3a3_1_140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4" name="Google Shape;1504;gfc69ddc3a3_1_140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8"/>
        <p:cNvGrpSpPr/>
        <p:nvPr/>
      </p:nvGrpSpPr>
      <p:grpSpPr>
        <a:xfrm>
          <a:off x="0" y="0"/>
          <a:ext cx="0" cy="0"/>
          <a:chOff x="0" y="0"/>
          <a:chExt cx="0" cy="0"/>
        </a:xfrm>
      </p:grpSpPr>
      <p:sp>
        <p:nvSpPr>
          <p:cNvPr id="1509" name="Google Shape;1509;gfc69ddc3a3_1_140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0" name="Google Shape;1510;gfc69ddc3a3_1_140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4"/>
        <p:cNvGrpSpPr/>
        <p:nvPr/>
      </p:nvGrpSpPr>
      <p:grpSpPr>
        <a:xfrm>
          <a:off x="0" y="0"/>
          <a:ext cx="0" cy="0"/>
          <a:chOff x="0" y="0"/>
          <a:chExt cx="0" cy="0"/>
        </a:xfrm>
      </p:grpSpPr>
      <p:sp>
        <p:nvSpPr>
          <p:cNvPr id="1515" name="Google Shape;1515;gfc69ddc3a3_1_14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6" name="Google Shape;1516;gfc69ddc3a3_1_14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0"/>
        <p:cNvGrpSpPr/>
        <p:nvPr/>
      </p:nvGrpSpPr>
      <p:grpSpPr>
        <a:xfrm>
          <a:off x="0" y="0"/>
          <a:ext cx="0" cy="0"/>
          <a:chOff x="0" y="0"/>
          <a:chExt cx="0" cy="0"/>
        </a:xfrm>
      </p:grpSpPr>
      <p:sp>
        <p:nvSpPr>
          <p:cNvPr id="1521" name="Google Shape;1521;gfc69ddc3a3_1_14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2" name="Google Shape;1522;gfc69ddc3a3_1_14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9"/>
        <p:cNvGrpSpPr/>
        <p:nvPr/>
      </p:nvGrpSpPr>
      <p:grpSpPr>
        <a:xfrm>
          <a:off x="0" y="0"/>
          <a:ext cx="0" cy="0"/>
          <a:chOff x="0" y="0"/>
          <a:chExt cx="0" cy="0"/>
        </a:xfrm>
      </p:grpSpPr>
      <p:sp>
        <p:nvSpPr>
          <p:cNvPr id="50" name="Google Shape;50;p227"/>
          <p:cNvSpPr txBox="1">
            <a:spLocks noGrp="1"/>
          </p:cNvSpPr>
          <p:nvPr>
            <p:ph type="title"/>
          </p:nvPr>
        </p:nvSpPr>
        <p:spPr>
          <a:xfrm>
            <a:off x="609600" y="609600"/>
            <a:ext cx="6348412" cy="13208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27"/>
          <p:cNvSpPr txBox="1">
            <a:spLocks noGrp="1"/>
          </p:cNvSpPr>
          <p:nvPr>
            <p:ph type="body" idx="1"/>
          </p:nvPr>
        </p:nvSpPr>
        <p:spPr>
          <a:xfrm>
            <a:off x="609600" y="2160587"/>
            <a:ext cx="6348412" cy="3881437"/>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2" name="Google Shape;52;p227"/>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27"/>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27"/>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5"/>
        <p:cNvGrpSpPr/>
        <p:nvPr/>
      </p:nvGrpSpPr>
      <p:grpSpPr>
        <a:xfrm>
          <a:off x="0" y="0"/>
          <a:ext cx="0" cy="0"/>
          <a:chOff x="0" y="0"/>
          <a:chExt cx="0" cy="0"/>
        </a:xfrm>
      </p:grpSpPr>
      <p:sp>
        <p:nvSpPr>
          <p:cNvPr id="56" name="Google Shape;56;p230"/>
          <p:cNvSpPr txBox="1">
            <a:spLocks noGrp="1"/>
          </p:cNvSpPr>
          <p:nvPr>
            <p:ph type="title"/>
          </p:nvPr>
        </p:nvSpPr>
        <p:spPr>
          <a:xfrm>
            <a:off x="609599" y="609600"/>
            <a:ext cx="6347714" cy="13208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30"/>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30"/>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230"/>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34"/>
          <p:cNvSpPr txBox="1">
            <a:spLocks noGrp="1"/>
          </p:cNvSpPr>
          <p:nvPr>
            <p:ph type="title"/>
          </p:nvPr>
        </p:nvSpPr>
        <p:spPr>
          <a:xfrm rot="5400000">
            <a:off x="3840993" y="2745919"/>
            <a:ext cx="5251451" cy="97881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34"/>
          <p:cNvSpPr txBox="1">
            <a:spLocks noGrp="1"/>
          </p:cNvSpPr>
          <p:nvPr>
            <p:ph type="body" idx="1"/>
          </p:nvPr>
        </p:nvSpPr>
        <p:spPr>
          <a:xfrm rot="5400000">
            <a:off x="581386" y="637812"/>
            <a:ext cx="5251451" cy="5195026"/>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81" name="Google Shape;81;p234"/>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34"/>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34"/>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4"/>
        <p:cNvGrpSpPr/>
        <p:nvPr/>
      </p:nvGrpSpPr>
      <p:grpSpPr>
        <a:xfrm>
          <a:off x="0" y="0"/>
          <a:ext cx="0" cy="0"/>
          <a:chOff x="0" y="0"/>
          <a:chExt cx="0" cy="0"/>
        </a:xfrm>
      </p:grpSpPr>
      <p:sp>
        <p:nvSpPr>
          <p:cNvPr id="85" name="Google Shape;85;p235"/>
          <p:cNvSpPr txBox="1">
            <a:spLocks noGrp="1"/>
          </p:cNvSpPr>
          <p:nvPr>
            <p:ph type="title"/>
          </p:nvPr>
        </p:nvSpPr>
        <p:spPr>
          <a:xfrm>
            <a:off x="609600" y="609600"/>
            <a:ext cx="6348412" cy="13208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35"/>
          <p:cNvSpPr txBox="1">
            <a:spLocks noGrp="1"/>
          </p:cNvSpPr>
          <p:nvPr>
            <p:ph type="body" idx="1"/>
          </p:nvPr>
        </p:nvSpPr>
        <p:spPr>
          <a:xfrm rot="5400000">
            <a:off x="1843087" y="927099"/>
            <a:ext cx="3881437" cy="6348412"/>
          </a:xfrm>
          <a:prstGeom prst="rect">
            <a:avLst/>
          </a:prstGeom>
          <a:noFill/>
          <a:ln>
            <a:noFill/>
          </a:ln>
        </p:spPr>
        <p:txBody>
          <a:bodyPr spcFirstLastPara="1" wrap="square" lIns="91425" tIns="45700" rIns="91425" bIns="45700" anchor="t" anchorCtr="0">
            <a:no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87" name="Google Shape;87;p235"/>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35"/>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235"/>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90"/>
        <p:cNvGrpSpPr/>
        <p:nvPr/>
      </p:nvGrpSpPr>
      <p:grpSpPr>
        <a:xfrm>
          <a:off x="0" y="0"/>
          <a:ext cx="0" cy="0"/>
          <a:chOff x="0" y="0"/>
          <a:chExt cx="0" cy="0"/>
        </a:xfrm>
      </p:grpSpPr>
      <p:sp>
        <p:nvSpPr>
          <p:cNvPr id="91" name="Google Shape;91;p236"/>
          <p:cNvSpPr txBox="1">
            <a:spLocks noGrp="1"/>
          </p:cNvSpPr>
          <p:nvPr>
            <p:ph type="title"/>
          </p:nvPr>
        </p:nvSpPr>
        <p:spPr>
          <a:xfrm>
            <a:off x="615848" y="609600"/>
            <a:ext cx="6341465"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SzPts val="1400"/>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236"/>
          <p:cNvSpPr txBox="1">
            <a:spLocks noGrp="1"/>
          </p:cNvSpPr>
          <p:nvPr>
            <p:ph type="body" idx="1"/>
          </p:nvPr>
        </p:nvSpPr>
        <p:spPr>
          <a:xfrm>
            <a:off x="609597" y="4013200"/>
            <a:ext cx="6347716"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93" name="Google Shape;93;p236"/>
          <p:cNvSpPr txBox="1">
            <a:spLocks noGrp="1"/>
          </p:cNvSpPr>
          <p:nvPr>
            <p:ph type="body" idx="2"/>
          </p:nvPr>
        </p:nvSpPr>
        <p:spPr>
          <a:xfrm>
            <a:off x="609598" y="4527448"/>
            <a:ext cx="6347715"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4" name="Google Shape;94;p236"/>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236"/>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236"/>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97"/>
        <p:cNvGrpSpPr/>
        <p:nvPr/>
      </p:nvGrpSpPr>
      <p:grpSpPr>
        <a:xfrm>
          <a:off x="0" y="0"/>
          <a:ext cx="0" cy="0"/>
          <a:chOff x="0" y="0"/>
          <a:chExt cx="0" cy="0"/>
        </a:xfrm>
      </p:grpSpPr>
      <p:sp>
        <p:nvSpPr>
          <p:cNvPr id="98" name="Google Shape;98;p237"/>
          <p:cNvSpPr txBox="1">
            <a:spLocks noGrp="1"/>
          </p:cNvSpPr>
          <p:nvPr>
            <p:ph type="title"/>
          </p:nvPr>
        </p:nvSpPr>
        <p:spPr>
          <a:xfrm>
            <a:off x="609598" y="1931988"/>
            <a:ext cx="6347715"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SzPts val="1400"/>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237"/>
          <p:cNvSpPr txBox="1">
            <a:spLocks noGrp="1"/>
          </p:cNvSpPr>
          <p:nvPr>
            <p:ph type="body" idx="1"/>
          </p:nvPr>
        </p:nvSpPr>
        <p:spPr>
          <a:xfrm>
            <a:off x="609598" y="4527448"/>
            <a:ext cx="6347715"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0" name="Google Shape;100;p237"/>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237"/>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237"/>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103"/>
        <p:cNvGrpSpPr/>
        <p:nvPr/>
      </p:nvGrpSpPr>
      <p:grpSpPr>
        <a:xfrm>
          <a:off x="0" y="0"/>
          <a:ext cx="0" cy="0"/>
          <a:chOff x="0" y="0"/>
          <a:chExt cx="0" cy="0"/>
        </a:xfrm>
      </p:grpSpPr>
      <p:sp>
        <p:nvSpPr>
          <p:cNvPr id="104" name="Google Shape;104;p238"/>
          <p:cNvSpPr txBox="1">
            <a:spLocks noGrp="1"/>
          </p:cNvSpPr>
          <p:nvPr>
            <p:ph type="title"/>
          </p:nvPr>
        </p:nvSpPr>
        <p:spPr>
          <a:xfrm>
            <a:off x="609600" y="609600"/>
            <a:ext cx="6347714"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SzPts val="1400"/>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238"/>
          <p:cNvSpPr txBox="1">
            <a:spLocks noGrp="1"/>
          </p:cNvSpPr>
          <p:nvPr>
            <p:ph type="body" idx="1"/>
          </p:nvPr>
        </p:nvSpPr>
        <p:spPr>
          <a:xfrm>
            <a:off x="609600" y="4470400"/>
            <a:ext cx="6347714"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6" name="Google Shape;106;p238"/>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7" name="Google Shape;107;p238"/>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8" name="Google Shape;108;p238"/>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9"/>
        <p:cNvGrpSpPr/>
        <p:nvPr/>
      </p:nvGrpSpPr>
      <p:grpSpPr>
        <a:xfrm>
          <a:off x="0" y="0"/>
          <a:ext cx="0" cy="0"/>
          <a:chOff x="0" y="0"/>
          <a:chExt cx="0" cy="0"/>
        </a:xfrm>
      </p:grpSpPr>
      <p:sp>
        <p:nvSpPr>
          <p:cNvPr id="110" name="Google Shape;110;p239"/>
          <p:cNvSpPr txBox="1">
            <a:spLocks noGrp="1"/>
          </p:cNvSpPr>
          <p:nvPr>
            <p:ph type="title"/>
          </p:nvPr>
        </p:nvSpPr>
        <p:spPr>
          <a:xfrm>
            <a:off x="609599" y="1498604"/>
            <a:ext cx="2790182"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SzPts val="1400"/>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239"/>
          <p:cNvSpPr txBox="1">
            <a:spLocks noGrp="1"/>
          </p:cNvSpPr>
          <p:nvPr>
            <p:ph type="body" idx="1"/>
          </p:nvPr>
        </p:nvSpPr>
        <p:spPr>
          <a:xfrm>
            <a:off x="3571275" y="514925"/>
            <a:ext cx="3386037"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2" name="Google Shape;112;p239"/>
          <p:cNvSpPr txBox="1">
            <a:spLocks noGrp="1"/>
          </p:cNvSpPr>
          <p:nvPr>
            <p:ph type="body" idx="2"/>
          </p:nvPr>
        </p:nvSpPr>
        <p:spPr>
          <a:xfrm>
            <a:off x="609599" y="2777069"/>
            <a:ext cx="2790182"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840"/>
              <a:buNone/>
              <a:defRPr sz="1050"/>
            </a:lvl2pPr>
            <a:lvl3pPr marL="1371600" lvl="2" indent="-228600" algn="l">
              <a:spcBef>
                <a:spcPts val="1000"/>
              </a:spcBef>
              <a:spcAft>
                <a:spcPts val="0"/>
              </a:spcAft>
              <a:buSzPts val="720"/>
              <a:buNone/>
              <a:defRPr sz="900"/>
            </a:lvl3pPr>
            <a:lvl4pPr marL="1828800" lvl="3" indent="-228600" algn="l">
              <a:spcBef>
                <a:spcPts val="1000"/>
              </a:spcBef>
              <a:spcAft>
                <a:spcPts val="0"/>
              </a:spcAft>
              <a:buSzPts val="600"/>
              <a:buNone/>
              <a:defRPr sz="750"/>
            </a:lvl4pPr>
            <a:lvl5pPr marL="2286000" lvl="4" indent="-228600" algn="l">
              <a:spcBef>
                <a:spcPts val="1000"/>
              </a:spcBef>
              <a:spcAft>
                <a:spcPts val="0"/>
              </a:spcAft>
              <a:buSzPts val="600"/>
              <a:buNone/>
              <a:defRPr sz="750"/>
            </a:lvl5pPr>
            <a:lvl6pPr marL="2743200" lvl="5" indent="-228600" algn="l">
              <a:spcBef>
                <a:spcPts val="1000"/>
              </a:spcBef>
              <a:spcAft>
                <a:spcPts val="0"/>
              </a:spcAft>
              <a:buSzPts val="600"/>
              <a:buNone/>
              <a:defRPr sz="750"/>
            </a:lvl6pPr>
            <a:lvl7pPr marL="3200400" lvl="6" indent="-228600" algn="l">
              <a:spcBef>
                <a:spcPts val="1000"/>
              </a:spcBef>
              <a:spcAft>
                <a:spcPts val="0"/>
              </a:spcAft>
              <a:buSzPts val="600"/>
              <a:buNone/>
              <a:defRPr sz="750"/>
            </a:lvl7pPr>
            <a:lvl8pPr marL="3657600" lvl="7" indent="-228600" algn="l">
              <a:spcBef>
                <a:spcPts val="1000"/>
              </a:spcBef>
              <a:spcAft>
                <a:spcPts val="0"/>
              </a:spcAft>
              <a:buSzPts val="600"/>
              <a:buNone/>
              <a:defRPr sz="750"/>
            </a:lvl8pPr>
            <a:lvl9pPr marL="4114800" lvl="8" indent="-228600" algn="l">
              <a:spcBef>
                <a:spcPts val="1000"/>
              </a:spcBef>
              <a:spcAft>
                <a:spcPts val="0"/>
              </a:spcAft>
              <a:buSzPts val="600"/>
              <a:buNone/>
              <a:defRPr sz="750"/>
            </a:lvl9pPr>
          </a:lstStyle>
          <a:p>
            <a:endParaRPr/>
          </a:p>
        </p:txBody>
      </p:sp>
      <p:sp>
        <p:nvSpPr>
          <p:cNvPr id="113" name="Google Shape;113;p239"/>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239"/>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5" name="Google Shape;115;p239"/>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5"/>
        <p:cNvGrpSpPr/>
        <p:nvPr/>
      </p:nvGrpSpPr>
      <p:grpSpPr>
        <a:xfrm>
          <a:off x="0" y="0"/>
          <a:ext cx="0" cy="0"/>
          <a:chOff x="0" y="0"/>
          <a:chExt cx="0" cy="0"/>
        </a:xfrm>
      </p:grpSpPr>
      <p:sp>
        <p:nvSpPr>
          <p:cNvPr id="126" name="Google Shape;126;p241"/>
          <p:cNvSpPr txBox="1">
            <a:spLocks noGrp="1"/>
          </p:cNvSpPr>
          <p:nvPr>
            <p:ph type="title"/>
          </p:nvPr>
        </p:nvSpPr>
        <p:spPr>
          <a:xfrm>
            <a:off x="609598" y="2700868"/>
            <a:ext cx="6347715" cy="1826581"/>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241"/>
          <p:cNvSpPr txBox="1">
            <a:spLocks noGrp="1"/>
          </p:cNvSpPr>
          <p:nvPr>
            <p:ph type="body" idx="1"/>
          </p:nvPr>
        </p:nvSpPr>
        <p:spPr>
          <a:xfrm>
            <a:off x="609598" y="4527448"/>
            <a:ext cx="6347715" cy="860400"/>
          </a:xfrm>
          <a:prstGeom prst="rect">
            <a:avLst/>
          </a:prstGeom>
          <a:noFill/>
          <a:ln>
            <a:noFill/>
          </a:ln>
        </p:spPr>
        <p:txBody>
          <a:bodyPr spcFirstLastPara="1" wrap="square" lIns="91425" tIns="45700" rIns="91425" bIns="45700" anchor="t" anchorCtr="0">
            <a:no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8" name="Google Shape;128;p241"/>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241"/>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241"/>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
        <p:cNvGrpSpPr/>
        <p:nvPr/>
      </p:nvGrpSpPr>
      <p:grpSpPr>
        <a:xfrm>
          <a:off x="0" y="0"/>
          <a:ext cx="0" cy="0"/>
          <a:chOff x="0" y="0"/>
          <a:chExt cx="0" cy="0"/>
        </a:xfrm>
      </p:grpSpPr>
      <p:grpSp>
        <p:nvGrpSpPr>
          <p:cNvPr id="33" name="Google Shape;33;p226"/>
          <p:cNvGrpSpPr/>
          <p:nvPr/>
        </p:nvGrpSpPr>
        <p:grpSpPr>
          <a:xfrm>
            <a:off x="-7937" y="-7937"/>
            <a:ext cx="9169400" cy="6873875"/>
            <a:chOff x="-8467" y="-8468"/>
            <a:chExt cx="9169805" cy="6874935"/>
          </a:xfrm>
        </p:grpSpPr>
        <p:sp>
          <p:nvSpPr>
            <p:cNvPr id="34" name="Google Shape;34;p226"/>
            <p:cNvSpPr/>
            <p:nvPr/>
          </p:nvSpPr>
          <p:spPr>
            <a:xfrm>
              <a:off x="-8467" y="4013290"/>
              <a:ext cx="457221" cy="2853177"/>
            </a:xfrm>
            <a:custGeom>
              <a:avLst/>
              <a:gdLst/>
              <a:ahLst/>
              <a:cxnLst/>
              <a:rect l="l" t="t" r="r" b="b"/>
              <a:pathLst>
                <a:path w="457200" h="2853267" extrusionOk="0">
                  <a:moveTo>
                    <a:pt x="0" y="0"/>
                  </a:moveTo>
                  <a:lnTo>
                    <a:pt x="457200" y="2853267"/>
                  </a:lnTo>
                  <a:lnTo>
                    <a:pt x="0" y="2844800"/>
                  </a:lnTo>
                  <a:cubicBezTo>
                    <a:pt x="2822" y="1905000"/>
                    <a:pt x="5645" y="965200"/>
                    <a:pt x="0" y="0"/>
                  </a:cubicBezTo>
                  <a:close/>
                </a:path>
              </a:pathLst>
            </a:custGeom>
            <a:solidFill>
              <a:schemeClr val="accent1">
                <a:alpha val="84705"/>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Trebuchet MS"/>
                <a:ea typeface="Trebuchet MS"/>
                <a:cs typeface="Trebuchet MS"/>
                <a:sym typeface="Trebuchet MS"/>
              </a:endParaRPr>
            </a:p>
          </p:txBody>
        </p:sp>
        <p:cxnSp>
          <p:nvCxnSpPr>
            <p:cNvPr id="35" name="Google Shape;35;p226"/>
            <p:cNvCxnSpPr/>
            <p:nvPr/>
          </p:nvCxnSpPr>
          <p:spPr>
            <a:xfrm rot="10800000" flipH="1">
              <a:off x="5130497" y="4175239"/>
              <a:ext cx="4022902" cy="2683288"/>
            </a:xfrm>
            <a:prstGeom prst="straightConnector1">
              <a:avLst/>
            </a:prstGeom>
            <a:noFill/>
            <a:ln w="9525" cap="rnd" cmpd="sng">
              <a:solidFill>
                <a:srgbClr val="D9D9D9"/>
              </a:solidFill>
              <a:prstDash val="solid"/>
              <a:miter lim="800000"/>
              <a:headEnd type="none" w="med" len="med"/>
              <a:tailEnd type="none" w="med" len="med"/>
            </a:ln>
          </p:spPr>
        </p:cxnSp>
        <p:cxnSp>
          <p:nvCxnSpPr>
            <p:cNvPr id="36" name="Google Shape;36;p226"/>
            <p:cNvCxnSpPr/>
            <p:nvPr/>
          </p:nvCxnSpPr>
          <p:spPr>
            <a:xfrm>
              <a:off x="7041932" y="-529"/>
              <a:ext cx="1219254" cy="6859057"/>
            </a:xfrm>
            <a:prstGeom prst="straightConnector1">
              <a:avLst/>
            </a:prstGeom>
            <a:noFill/>
            <a:ln w="9525" cap="rnd" cmpd="sng">
              <a:solidFill>
                <a:srgbClr val="BFBFBF"/>
              </a:solidFill>
              <a:prstDash val="solid"/>
              <a:miter lim="800000"/>
              <a:headEnd type="none" w="med" len="med"/>
              <a:tailEnd type="none" w="med" len="med"/>
            </a:ln>
          </p:spPr>
        </p:cxnSp>
        <p:sp>
          <p:nvSpPr>
            <p:cNvPr id="37" name="Google Shape;37;p226"/>
            <p:cNvSpPr/>
            <p:nvPr/>
          </p:nvSpPr>
          <p:spPr>
            <a:xfrm>
              <a:off x="6891113" y="-529"/>
              <a:ext cx="2270225" cy="6866996"/>
            </a:xfrm>
            <a:custGeom>
              <a:avLst/>
              <a:gdLst/>
              <a:ahLst/>
              <a:cxnLst/>
              <a:rect l="l" t="t" r="r" b="b"/>
              <a:pathLst>
                <a:path w="2269442" h="6866466" extrusionOk="0">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29803"/>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Trebuchet MS"/>
                <a:ea typeface="Trebuchet MS"/>
                <a:cs typeface="Trebuchet MS"/>
                <a:sym typeface="Trebuchet MS"/>
              </a:endParaRPr>
            </a:p>
          </p:txBody>
        </p:sp>
        <p:sp>
          <p:nvSpPr>
            <p:cNvPr id="38" name="Google Shape;38;p226"/>
            <p:cNvSpPr/>
            <p:nvPr/>
          </p:nvSpPr>
          <p:spPr>
            <a:xfrm>
              <a:off x="7205452" y="-8468"/>
              <a:ext cx="1947948" cy="6866996"/>
            </a:xfrm>
            <a:custGeom>
              <a:avLst/>
              <a:gdLst/>
              <a:ahLst/>
              <a:cxnLst/>
              <a:rect l="l" t="t" r="r" b="b"/>
              <a:pathLst>
                <a:path w="1948147" h="6866467" extrusionOk="0">
                  <a:moveTo>
                    <a:pt x="0" y="0"/>
                  </a:moveTo>
                  <a:lnTo>
                    <a:pt x="1202267" y="6866467"/>
                  </a:lnTo>
                  <a:lnTo>
                    <a:pt x="1947333" y="6866467"/>
                  </a:lnTo>
                  <a:cubicBezTo>
                    <a:pt x="1944511" y="4577645"/>
                    <a:pt x="1950155" y="2288822"/>
                    <a:pt x="1947333" y="0"/>
                  </a:cubicBezTo>
                  <a:lnTo>
                    <a:pt x="0" y="0"/>
                  </a:lnTo>
                  <a:close/>
                </a:path>
              </a:pathLst>
            </a:custGeom>
            <a:solidFill>
              <a:schemeClr val="accent1">
                <a:alpha val="1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Trebuchet MS"/>
                <a:ea typeface="Trebuchet MS"/>
                <a:cs typeface="Trebuchet MS"/>
                <a:sym typeface="Trebuchet MS"/>
              </a:endParaRPr>
            </a:p>
          </p:txBody>
        </p:sp>
        <p:sp>
          <p:nvSpPr>
            <p:cNvPr id="39" name="Google Shape;39;p226"/>
            <p:cNvSpPr/>
            <p:nvPr/>
          </p:nvSpPr>
          <p:spPr>
            <a:xfrm>
              <a:off x="6638689" y="3919613"/>
              <a:ext cx="2513124" cy="2938915"/>
            </a:xfrm>
            <a:custGeom>
              <a:avLst/>
              <a:gdLst/>
              <a:ahLst/>
              <a:cxnLst/>
              <a:rect l="l" t="t" r="r" b="b"/>
              <a:pathLst>
                <a:path w="3259667" h="3810000" extrusionOk="0">
                  <a:moveTo>
                    <a:pt x="0" y="3810000"/>
                  </a:moveTo>
                  <a:lnTo>
                    <a:pt x="3251200" y="0"/>
                  </a:lnTo>
                  <a:cubicBezTo>
                    <a:pt x="3254022" y="1270000"/>
                    <a:pt x="3256845" y="2540000"/>
                    <a:pt x="3259667" y="3810000"/>
                  </a:cubicBezTo>
                  <a:lnTo>
                    <a:pt x="0" y="3810000"/>
                  </a:lnTo>
                  <a:close/>
                </a:path>
              </a:pathLst>
            </a:custGeom>
            <a:solidFill>
              <a:schemeClr val="accent2">
                <a:alpha val="71764"/>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Trebuchet MS"/>
                <a:ea typeface="Trebuchet MS"/>
                <a:cs typeface="Trebuchet MS"/>
                <a:sym typeface="Trebuchet MS"/>
              </a:endParaRPr>
            </a:p>
          </p:txBody>
        </p:sp>
        <p:sp>
          <p:nvSpPr>
            <p:cNvPr id="40" name="Google Shape;40;p226"/>
            <p:cNvSpPr/>
            <p:nvPr/>
          </p:nvSpPr>
          <p:spPr>
            <a:xfrm>
              <a:off x="7010180" y="-8468"/>
              <a:ext cx="2143219" cy="6866996"/>
            </a:xfrm>
            <a:custGeom>
              <a:avLst/>
              <a:gdLst/>
              <a:ahLst/>
              <a:cxnLst/>
              <a:rect l="l" t="t" r="r" b="b"/>
              <a:pathLst>
                <a:path w="2853267" h="6866467" extrusionOk="0">
                  <a:moveTo>
                    <a:pt x="0" y="0"/>
                  </a:moveTo>
                  <a:lnTo>
                    <a:pt x="2472267" y="6866467"/>
                  </a:lnTo>
                  <a:lnTo>
                    <a:pt x="2853267" y="6858000"/>
                  </a:lnTo>
                  <a:lnTo>
                    <a:pt x="2853267" y="0"/>
                  </a:lnTo>
                  <a:lnTo>
                    <a:pt x="0" y="0"/>
                  </a:lnTo>
                  <a:close/>
                </a:path>
              </a:pathLst>
            </a:custGeom>
            <a:solidFill>
              <a:srgbClr val="3F7819">
                <a:alpha val="69803"/>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Trebuchet MS"/>
                <a:ea typeface="Trebuchet MS"/>
                <a:cs typeface="Trebuchet MS"/>
                <a:sym typeface="Trebuchet MS"/>
              </a:endParaRPr>
            </a:p>
          </p:txBody>
        </p:sp>
        <p:sp>
          <p:nvSpPr>
            <p:cNvPr id="41" name="Google Shape;41;p226"/>
            <p:cNvSpPr/>
            <p:nvPr/>
          </p:nvSpPr>
          <p:spPr>
            <a:xfrm>
              <a:off x="8296112" y="-8468"/>
              <a:ext cx="857288" cy="6866996"/>
            </a:xfrm>
            <a:custGeom>
              <a:avLst/>
              <a:gdLst/>
              <a:ahLst/>
              <a:cxnLst/>
              <a:rect l="l" t="t" r="r" b="b"/>
              <a:pathLst>
                <a:path w="1286933" h="6866467" extrusionOk="0">
                  <a:moveTo>
                    <a:pt x="1016000" y="0"/>
                  </a:moveTo>
                  <a:lnTo>
                    <a:pt x="0" y="6866467"/>
                  </a:lnTo>
                  <a:lnTo>
                    <a:pt x="1286933" y="6866467"/>
                  </a:lnTo>
                  <a:cubicBezTo>
                    <a:pt x="1284111" y="4577645"/>
                    <a:pt x="1281288" y="2288822"/>
                    <a:pt x="1278466" y="0"/>
                  </a:cubicBezTo>
                  <a:lnTo>
                    <a:pt x="1016000" y="0"/>
                  </a:lnTo>
                  <a:close/>
                </a:path>
              </a:pathLst>
            </a:custGeom>
            <a:solidFill>
              <a:srgbClr val="C0E474">
                <a:alpha val="69803"/>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Trebuchet MS"/>
                <a:ea typeface="Trebuchet MS"/>
                <a:cs typeface="Trebuchet MS"/>
                <a:sym typeface="Trebuchet MS"/>
              </a:endParaRPr>
            </a:p>
          </p:txBody>
        </p:sp>
        <p:sp>
          <p:nvSpPr>
            <p:cNvPr id="42" name="Google Shape;42;p226"/>
            <p:cNvSpPr/>
            <p:nvPr/>
          </p:nvSpPr>
          <p:spPr>
            <a:xfrm>
              <a:off x="8077027" y="-8468"/>
              <a:ext cx="1066847" cy="6866996"/>
            </a:xfrm>
            <a:custGeom>
              <a:avLst/>
              <a:gdLst/>
              <a:ahLst/>
              <a:cxnLst/>
              <a:rect l="l" t="t" r="r" b="b"/>
              <a:pathLst>
                <a:path w="1270244" h="6866467" extrusionOk="0">
                  <a:moveTo>
                    <a:pt x="0" y="0"/>
                  </a:moveTo>
                  <a:lnTo>
                    <a:pt x="1117600" y="6866467"/>
                  </a:lnTo>
                  <a:lnTo>
                    <a:pt x="1270000" y="6866467"/>
                  </a:lnTo>
                  <a:cubicBezTo>
                    <a:pt x="1272822" y="4574822"/>
                    <a:pt x="1250245" y="2291645"/>
                    <a:pt x="1253067" y="0"/>
                  </a:cubicBezTo>
                  <a:lnTo>
                    <a:pt x="0" y="0"/>
                  </a:lnTo>
                  <a:close/>
                </a:path>
              </a:pathLst>
            </a:custGeom>
            <a:solidFill>
              <a:schemeClr val="accent1">
                <a:alpha val="64705"/>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Trebuchet MS"/>
                <a:ea typeface="Trebuchet MS"/>
                <a:cs typeface="Trebuchet MS"/>
                <a:sym typeface="Trebuchet MS"/>
              </a:endParaRPr>
            </a:p>
          </p:txBody>
        </p:sp>
        <p:sp>
          <p:nvSpPr>
            <p:cNvPr id="43" name="Google Shape;43;p226"/>
            <p:cNvSpPr/>
            <p:nvPr/>
          </p:nvSpPr>
          <p:spPr>
            <a:xfrm>
              <a:off x="8059564" y="4894488"/>
              <a:ext cx="1095423" cy="1964040"/>
            </a:xfrm>
            <a:custGeom>
              <a:avLst/>
              <a:gdLst/>
              <a:ahLst/>
              <a:cxnLst/>
              <a:rect l="l" t="t" r="r" b="b"/>
              <a:pathLst>
                <a:path w="1820333" h="3268133" extrusionOk="0">
                  <a:moveTo>
                    <a:pt x="0" y="3268133"/>
                  </a:moveTo>
                  <a:lnTo>
                    <a:pt x="1811866" y="0"/>
                  </a:lnTo>
                  <a:cubicBezTo>
                    <a:pt x="1814688" y="1086555"/>
                    <a:pt x="1817511" y="2173111"/>
                    <a:pt x="1820333" y="3259666"/>
                  </a:cubicBezTo>
                  <a:lnTo>
                    <a:pt x="0" y="3268133"/>
                  </a:lnTo>
                  <a:close/>
                </a:path>
              </a:pathLst>
            </a:custGeom>
            <a:solidFill>
              <a:schemeClr val="accent1">
                <a:alpha val="79607"/>
              </a:scheme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Trebuchet MS"/>
                <a:ea typeface="Trebuchet MS"/>
                <a:cs typeface="Trebuchet MS"/>
                <a:sym typeface="Trebuchet MS"/>
              </a:endParaRPr>
            </a:p>
          </p:txBody>
        </p:sp>
      </p:grpSp>
      <p:sp>
        <p:nvSpPr>
          <p:cNvPr id="44" name="Google Shape;44;p226"/>
          <p:cNvSpPr txBox="1">
            <a:spLocks noGrp="1"/>
          </p:cNvSpPr>
          <p:nvPr>
            <p:ph type="title"/>
          </p:nvPr>
        </p:nvSpPr>
        <p:spPr>
          <a:xfrm>
            <a:off x="609600" y="609600"/>
            <a:ext cx="6348412" cy="13208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2pPr>
            <a:lvl3pPr marR="0" lvl="2"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3pPr>
            <a:lvl4pPr marR="0" lvl="3"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4pPr>
            <a:lvl5pPr marR="0" lvl="4" algn="l" rtl="0">
              <a:spcBef>
                <a:spcPts val="0"/>
              </a:spcBef>
              <a:spcAft>
                <a:spcPts val="0"/>
              </a:spcAft>
              <a:buSzPts val="1400"/>
              <a:buNone/>
              <a:defRPr sz="3600" b="0" i="0" u="none" strike="noStrike" cap="none">
                <a:solidFill>
                  <a:schemeClr val="accent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45" name="Google Shape;45;p226"/>
          <p:cNvSpPr txBox="1">
            <a:spLocks noGrp="1"/>
          </p:cNvSpPr>
          <p:nvPr>
            <p:ph type="body" idx="1"/>
          </p:nvPr>
        </p:nvSpPr>
        <p:spPr>
          <a:xfrm>
            <a:off x="609600" y="2160587"/>
            <a:ext cx="6348412" cy="3881437"/>
          </a:xfrm>
          <a:prstGeom prst="rect">
            <a:avLst/>
          </a:prstGeom>
          <a:noFill/>
          <a:ln>
            <a:noFill/>
          </a:ln>
        </p:spPr>
        <p:txBody>
          <a:bodyPr spcFirstLastPara="1" wrap="square" lIns="91425" tIns="45700" rIns="91425" bIns="45700" anchor="t" anchorCtr="0">
            <a:no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404040"/>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404040"/>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404040"/>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404040"/>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404040"/>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46" name="Google Shape;46;p226"/>
          <p:cNvSpPr txBox="1">
            <a:spLocks noGrp="1"/>
          </p:cNvSpPr>
          <p:nvPr>
            <p:ph type="dt" idx="10"/>
          </p:nvPr>
        </p:nvSpPr>
        <p:spPr>
          <a:xfrm>
            <a:off x="5405437" y="6042025"/>
            <a:ext cx="6842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rebuchet MS"/>
                <a:ea typeface="Trebuchet MS"/>
                <a:cs typeface="Trebuchet MS"/>
                <a:sym typeface="Trebuchet MS"/>
              </a:defRPr>
            </a:lvl1pPr>
            <a:lvl2pPr marR="0" lvl="1"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7" name="Google Shape;47;p226"/>
          <p:cNvSpPr txBox="1">
            <a:spLocks noGrp="1"/>
          </p:cNvSpPr>
          <p:nvPr>
            <p:ph type="ftr" idx="11"/>
          </p:nvPr>
        </p:nvSpPr>
        <p:spPr>
          <a:xfrm>
            <a:off x="609600" y="6042025"/>
            <a:ext cx="4622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rebuchet MS"/>
                <a:ea typeface="Trebuchet MS"/>
                <a:cs typeface="Trebuchet MS"/>
                <a:sym typeface="Trebuchet MS"/>
              </a:defRPr>
            </a:lvl1pPr>
            <a:lvl2pPr marR="0" lvl="1"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8" name="Google Shape;48;p226"/>
          <p:cNvSpPr txBox="1">
            <a:spLocks noGrp="1"/>
          </p:cNvSpPr>
          <p:nvPr>
            <p:ph type="sldNum" idx="12"/>
          </p:nvPr>
        </p:nvSpPr>
        <p:spPr>
          <a:xfrm>
            <a:off x="6445250" y="6042025"/>
            <a:ext cx="512762"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1pPr>
            <a:lvl2pPr marL="0" marR="0" lvl="1" indent="0" algn="r" rtl="0">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2pPr>
            <a:lvl3pPr marL="0" marR="0" lvl="2" indent="0" algn="r" rtl="0">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3pPr>
            <a:lvl4pPr marL="0" marR="0" lvl="3" indent="0" algn="r" rtl="0">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4pPr>
            <a:lvl5pPr marL="0" marR="0" lvl="4" indent="0" algn="r" rtl="0">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5pPr>
            <a:lvl6pPr marL="0" marR="0" lvl="5" indent="0" algn="r" rtl="0">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6pPr>
            <a:lvl7pPr marL="0" marR="0" lvl="6" indent="0" algn="r" rtl="0">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7pPr>
            <a:lvl8pPr marL="0" marR="0" lvl="7" indent="0" algn="r" rtl="0">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8pPr>
            <a:lvl9pPr marL="0" marR="0" lvl="8" indent="0" algn="r" rtl="0">
              <a:lnSpc>
                <a:spcPct val="100000"/>
              </a:lnSpc>
              <a:spcBef>
                <a:spcPts val="0"/>
              </a:spcBef>
              <a:spcAft>
                <a:spcPts val="0"/>
              </a:spcAft>
              <a:buClr>
                <a:schemeClr val="accent1"/>
              </a:buClr>
              <a:buSzPts val="900"/>
              <a:buFont typeface="Trebuchet MS"/>
              <a:buNone/>
              <a:defRPr sz="900" b="0" i="0" u="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6" r:id="rId3"/>
    <p:sldLayoutId id="2147483657" r:id="rId4"/>
    <p:sldLayoutId id="2147483658" r:id="rId5"/>
    <p:sldLayoutId id="2147483659" r:id="rId6"/>
    <p:sldLayoutId id="2147483660" r:id="rId7"/>
    <p:sldLayoutId id="2147483661" r:id="rId8"/>
    <p:sldLayoutId id="2147483663"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75"/>
        <p:cNvGrpSpPr/>
        <p:nvPr/>
      </p:nvGrpSpPr>
      <p:grpSpPr>
        <a:xfrm>
          <a:off x="0" y="0"/>
          <a:ext cx="0" cy="0"/>
          <a:chOff x="0" y="0"/>
          <a:chExt cx="0" cy="0"/>
        </a:xfrm>
      </p:grpSpPr>
      <p:sp>
        <p:nvSpPr>
          <p:cNvPr id="1476" name="Google Shape;1476;gfc69ddc3a3_1_1375"/>
          <p:cNvSpPr txBox="1">
            <a:spLocks noGrp="1"/>
          </p:cNvSpPr>
          <p:nvPr>
            <p:ph type="title"/>
          </p:nvPr>
        </p:nvSpPr>
        <p:spPr>
          <a:xfrm>
            <a:off x="685800" y="533400"/>
            <a:ext cx="7772400" cy="381000"/>
          </a:xfrm>
          <a:prstGeom prst="rect">
            <a:avLst/>
          </a:prstGeom>
          <a:noFill/>
          <a:ln>
            <a:noFill/>
          </a:ln>
        </p:spPr>
        <p:txBody>
          <a:bodyPr spcFirstLastPara="1" wrap="square" lIns="91425" tIns="45700" rIns="91425" bIns="45700" anchor="t" anchorCtr="0">
            <a:normAutofit fontScale="90000"/>
          </a:bodyPr>
          <a:lstStyle/>
          <a:p>
            <a:pPr marL="0" lvl="0" indent="0" algn="ctr" rtl="0">
              <a:lnSpc>
                <a:spcPct val="100000"/>
              </a:lnSpc>
              <a:spcBef>
                <a:spcPts val="0"/>
              </a:spcBef>
              <a:spcAft>
                <a:spcPts val="0"/>
              </a:spcAft>
              <a:buClr>
                <a:schemeClr val="accent1"/>
              </a:buClr>
              <a:buSzPct val="100000"/>
              <a:buFont typeface="Trebuchet MS"/>
              <a:buNone/>
            </a:pPr>
            <a:r>
              <a:rPr lang="en-US" sz="3200" b="0" i="0" u="none">
                <a:solidFill>
                  <a:schemeClr val="accent1"/>
                </a:solidFill>
                <a:latin typeface="Trebuchet MS"/>
                <a:ea typeface="Trebuchet MS"/>
                <a:cs typeface="Trebuchet MS"/>
                <a:sym typeface="Trebuchet MS"/>
              </a:rPr>
              <a:t>KEY DRIVER EDUCATION TERMS</a:t>
            </a:r>
            <a:endParaRPr/>
          </a:p>
        </p:txBody>
      </p:sp>
      <p:sp>
        <p:nvSpPr>
          <p:cNvPr id="1477" name="Google Shape;1477;gfc69ddc3a3_1_1375"/>
          <p:cNvSpPr txBox="1">
            <a:spLocks noGrp="1"/>
          </p:cNvSpPr>
          <p:nvPr>
            <p:ph type="body" idx="1"/>
          </p:nvPr>
        </p:nvSpPr>
        <p:spPr>
          <a:xfrm>
            <a:off x="685800" y="1143000"/>
            <a:ext cx="7772400" cy="5181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accent1"/>
              </a:buClr>
              <a:buSzPts val="1920"/>
              <a:buFont typeface="Noto Sans Symbols"/>
              <a:buNone/>
            </a:pPr>
            <a:r>
              <a:rPr lang="en-US" sz="2400" b="0" i="0" u="sng">
                <a:solidFill>
                  <a:srgbClr val="404040"/>
                </a:solidFill>
                <a:latin typeface="Trebuchet MS"/>
                <a:ea typeface="Trebuchet MS"/>
                <a:cs typeface="Trebuchet MS"/>
                <a:sym typeface="Trebuchet MS"/>
              </a:rPr>
              <a:t>Absolute Speed Limit </a:t>
            </a:r>
            <a:endParaRPr/>
          </a:p>
          <a:p>
            <a:pPr marL="342900" marR="0" lvl="0" indent="-342900" algn="l" rtl="0">
              <a:lnSpc>
                <a:spcPct val="90000"/>
              </a:lnSpc>
              <a:spcBef>
                <a:spcPts val="1000"/>
              </a:spcBef>
              <a:spcAft>
                <a:spcPts val="0"/>
              </a:spcAft>
              <a:buClr>
                <a:schemeClr val="accent1"/>
              </a:buClr>
              <a:buSzPts val="2240"/>
              <a:buFont typeface="Noto Sans Symbols"/>
              <a:buNone/>
            </a:pPr>
            <a:r>
              <a:rPr lang="en-US" sz="2800" b="0" i="0" u="none">
                <a:solidFill>
                  <a:srgbClr val="404040"/>
                </a:solidFill>
                <a:latin typeface="Trebuchet MS"/>
                <a:ea typeface="Trebuchet MS"/>
                <a:cs typeface="Trebuchet MS"/>
                <a:sym typeface="Trebuchet MS"/>
              </a:rPr>
              <a:t>	</a:t>
            </a:r>
            <a:r>
              <a:rPr lang="en-US" sz="2000" b="0" i="0" u="none">
                <a:solidFill>
                  <a:srgbClr val="404040"/>
                </a:solidFill>
                <a:latin typeface="Trebuchet MS"/>
                <a:ea typeface="Trebuchet MS"/>
                <a:cs typeface="Trebuchet MS"/>
                <a:sym typeface="Trebuchet MS"/>
              </a:rPr>
              <a:t>the maximum or minimum posted speed at which one may drive under normal conditions in good weather.</a:t>
            </a:r>
            <a:endParaRPr/>
          </a:p>
          <a:p>
            <a:pPr marL="342900" marR="0" lvl="0" indent="-342900" algn="l" rtl="0">
              <a:lnSpc>
                <a:spcPct val="90000"/>
              </a:lnSpc>
              <a:spcBef>
                <a:spcPts val="1000"/>
              </a:spcBef>
              <a:spcAft>
                <a:spcPts val="0"/>
              </a:spcAft>
              <a:buClr>
                <a:schemeClr val="accent1"/>
              </a:buClr>
              <a:buSzPts val="1920"/>
              <a:buFont typeface="Noto Sans Symbols"/>
              <a:buNone/>
            </a:pPr>
            <a:r>
              <a:rPr lang="en-US" sz="2400" b="0" i="0" u="sng">
                <a:solidFill>
                  <a:srgbClr val="404040"/>
                </a:solidFill>
                <a:latin typeface="Trebuchet MS"/>
                <a:ea typeface="Trebuchet MS"/>
                <a:cs typeface="Trebuchet MS"/>
                <a:sym typeface="Trebuchet MS"/>
              </a:rPr>
              <a:t>Actual Physical Control</a:t>
            </a:r>
            <a:endParaRPr/>
          </a:p>
          <a:p>
            <a:pPr marL="342900" marR="0" lvl="0" indent="-342900" algn="l" rtl="0">
              <a:lnSpc>
                <a:spcPct val="90000"/>
              </a:lnSpc>
              <a:spcBef>
                <a:spcPts val="1000"/>
              </a:spcBef>
              <a:spcAft>
                <a:spcPts val="0"/>
              </a:spcAft>
              <a:buClr>
                <a:schemeClr val="accent1"/>
              </a:buClr>
              <a:buSzPts val="2240"/>
              <a:buFont typeface="Noto Sans Symbols"/>
              <a:buNone/>
            </a:pPr>
            <a:r>
              <a:rPr lang="en-US" sz="2800" b="0" i="0" u="none">
                <a:solidFill>
                  <a:srgbClr val="404040"/>
                </a:solidFill>
                <a:latin typeface="Trebuchet MS"/>
                <a:ea typeface="Trebuchet MS"/>
                <a:cs typeface="Trebuchet MS"/>
                <a:sym typeface="Trebuchet MS"/>
              </a:rPr>
              <a:t>	</a:t>
            </a:r>
            <a:r>
              <a:rPr lang="en-US" sz="2000" b="0" i="0" u="none">
                <a:solidFill>
                  <a:srgbClr val="404040"/>
                </a:solidFill>
                <a:latin typeface="Trebuchet MS"/>
                <a:ea typeface="Trebuchet MS"/>
                <a:cs typeface="Trebuchet MS"/>
                <a:sym typeface="Trebuchet MS"/>
              </a:rPr>
              <a:t>a person can be charged with “Driving Under the Influence” (DUI) of alcohol or some other drug if they have the ability to move their vehicle.</a:t>
            </a:r>
            <a:endParaRPr/>
          </a:p>
          <a:p>
            <a:pPr marL="342900" marR="0" lvl="0" indent="-342900" algn="l" rtl="0">
              <a:lnSpc>
                <a:spcPct val="90000"/>
              </a:lnSpc>
              <a:spcBef>
                <a:spcPts val="1000"/>
              </a:spcBef>
              <a:spcAft>
                <a:spcPts val="0"/>
              </a:spcAft>
              <a:buClr>
                <a:schemeClr val="accent1"/>
              </a:buClr>
              <a:buSzPts val="1920"/>
              <a:buFont typeface="Noto Sans Symbols"/>
              <a:buNone/>
            </a:pPr>
            <a:r>
              <a:rPr lang="en-US" sz="2400" b="0" i="0" u="sng">
                <a:solidFill>
                  <a:srgbClr val="404040"/>
                </a:solidFill>
                <a:latin typeface="Trebuchet MS"/>
                <a:ea typeface="Trebuchet MS"/>
                <a:cs typeface="Trebuchet MS"/>
                <a:sym typeface="Trebuchet MS"/>
              </a:rPr>
              <a:t>Advisory Speed Limit</a:t>
            </a:r>
            <a:endParaRPr/>
          </a:p>
          <a:p>
            <a:pPr marL="342900" marR="0" lvl="0" indent="-342900" algn="l" rtl="0">
              <a:lnSpc>
                <a:spcPct val="90000"/>
              </a:lnSpc>
              <a:spcBef>
                <a:spcPts val="1000"/>
              </a:spcBef>
              <a:spcAft>
                <a:spcPts val="0"/>
              </a:spcAft>
              <a:buClr>
                <a:schemeClr val="accent1"/>
              </a:buClr>
              <a:buSzPts val="2240"/>
              <a:buFont typeface="Noto Sans Symbols"/>
              <a:buNone/>
            </a:pPr>
            <a:r>
              <a:rPr lang="en-US" sz="2800" b="0" i="0" u="none">
                <a:solidFill>
                  <a:srgbClr val="404040"/>
                </a:solidFill>
                <a:latin typeface="Trebuchet MS"/>
                <a:ea typeface="Trebuchet MS"/>
                <a:cs typeface="Trebuchet MS"/>
                <a:sym typeface="Trebuchet MS"/>
              </a:rPr>
              <a:t>	</a:t>
            </a:r>
            <a:r>
              <a:rPr lang="en-US" sz="2000" b="0" i="0" u="none">
                <a:solidFill>
                  <a:srgbClr val="404040"/>
                </a:solidFill>
                <a:latin typeface="Trebuchet MS"/>
                <a:ea typeface="Trebuchet MS"/>
                <a:cs typeface="Trebuchet MS"/>
                <a:sym typeface="Trebuchet MS"/>
              </a:rPr>
              <a:t>a speed limit that advises drivers than an adjusted speed is necessary for a short period of time.</a:t>
            </a:r>
            <a:endParaRPr/>
          </a:p>
          <a:p>
            <a:pPr marL="342900" marR="0" lvl="0" indent="-342900" algn="l" rtl="0">
              <a:lnSpc>
                <a:spcPct val="90000"/>
              </a:lnSpc>
              <a:spcBef>
                <a:spcPts val="1000"/>
              </a:spcBef>
              <a:spcAft>
                <a:spcPts val="0"/>
              </a:spcAft>
              <a:buClr>
                <a:schemeClr val="accent1"/>
              </a:buClr>
              <a:buSzPts val="1600"/>
              <a:buFont typeface="Noto Sans Symbols"/>
              <a:buNone/>
            </a:pPr>
            <a:r>
              <a:rPr lang="en-US" sz="2000" b="0" i="0" u="none">
                <a:solidFill>
                  <a:srgbClr val="404040"/>
                </a:solidFill>
                <a:latin typeface="Trebuchet MS"/>
                <a:ea typeface="Trebuchet MS"/>
                <a:cs typeface="Trebuchet MS"/>
                <a:sym typeface="Trebuchet MS"/>
              </a:rPr>
              <a:t>	EX.  Sharp curve ahead, road work ahead, school or bus stop ahead, etc.</a:t>
            </a:r>
            <a:endParaRPr/>
          </a:p>
          <a:p>
            <a:pPr marL="342900" marR="0" lvl="0" indent="-241300" algn="l" rtl="0">
              <a:spcBef>
                <a:spcPts val="1000"/>
              </a:spcBef>
              <a:spcAft>
                <a:spcPts val="0"/>
              </a:spcAft>
              <a:buClr>
                <a:schemeClr val="accent1"/>
              </a:buClr>
              <a:buSzPts val="1600"/>
              <a:buFont typeface="Noto Sans Symbols"/>
              <a:buNone/>
            </a:pPr>
            <a:endParaRPr sz="2000" b="0" i="0" u="none">
              <a:solidFill>
                <a:srgbClr val="404040"/>
              </a:solidFill>
              <a:latin typeface="Trebuchet MS"/>
              <a:ea typeface="Trebuchet MS"/>
              <a:cs typeface="Trebuchet MS"/>
              <a:sym typeface="Trebuchet M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77">
                                            <p:txEl>
                                              <p:pRg st="0" end="0"/>
                                            </p:txEl>
                                          </p:spTgt>
                                        </p:tgtEl>
                                        <p:attrNameLst>
                                          <p:attrName>style.visibility</p:attrName>
                                        </p:attrNameLst>
                                      </p:cBhvr>
                                      <p:to>
                                        <p:strVal val="visible"/>
                                      </p:to>
                                    </p:set>
                                    <p:animEffect transition="in" filter="fade">
                                      <p:cBhvr>
                                        <p:cTn id="7" dur="500"/>
                                        <p:tgtEl>
                                          <p:spTgt spid="147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77">
                                            <p:txEl>
                                              <p:pRg st="1" end="1"/>
                                            </p:txEl>
                                          </p:spTgt>
                                        </p:tgtEl>
                                        <p:attrNameLst>
                                          <p:attrName>style.visibility</p:attrName>
                                        </p:attrNameLst>
                                      </p:cBhvr>
                                      <p:to>
                                        <p:strVal val="visible"/>
                                      </p:to>
                                    </p:set>
                                    <p:animEffect transition="in" filter="fade">
                                      <p:cBhvr>
                                        <p:cTn id="12" dur="500"/>
                                        <p:tgtEl>
                                          <p:spTgt spid="147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77">
                                            <p:txEl>
                                              <p:pRg st="2" end="2"/>
                                            </p:txEl>
                                          </p:spTgt>
                                        </p:tgtEl>
                                        <p:attrNameLst>
                                          <p:attrName>style.visibility</p:attrName>
                                        </p:attrNameLst>
                                      </p:cBhvr>
                                      <p:to>
                                        <p:strVal val="visible"/>
                                      </p:to>
                                    </p:set>
                                    <p:animEffect transition="in" filter="fade">
                                      <p:cBhvr>
                                        <p:cTn id="17" dur="500"/>
                                        <p:tgtEl>
                                          <p:spTgt spid="147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77">
                                            <p:txEl>
                                              <p:pRg st="3" end="3"/>
                                            </p:txEl>
                                          </p:spTgt>
                                        </p:tgtEl>
                                        <p:attrNameLst>
                                          <p:attrName>style.visibility</p:attrName>
                                        </p:attrNameLst>
                                      </p:cBhvr>
                                      <p:to>
                                        <p:strVal val="visible"/>
                                      </p:to>
                                    </p:set>
                                    <p:animEffect transition="in" filter="fade">
                                      <p:cBhvr>
                                        <p:cTn id="22" dur="500"/>
                                        <p:tgtEl>
                                          <p:spTgt spid="147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77">
                                            <p:txEl>
                                              <p:pRg st="4" end="4"/>
                                            </p:txEl>
                                          </p:spTgt>
                                        </p:tgtEl>
                                        <p:attrNameLst>
                                          <p:attrName>style.visibility</p:attrName>
                                        </p:attrNameLst>
                                      </p:cBhvr>
                                      <p:to>
                                        <p:strVal val="visible"/>
                                      </p:to>
                                    </p:set>
                                    <p:animEffect transition="in" filter="fade">
                                      <p:cBhvr>
                                        <p:cTn id="27" dur="500"/>
                                        <p:tgtEl>
                                          <p:spTgt spid="147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77">
                                            <p:txEl>
                                              <p:pRg st="5" end="5"/>
                                            </p:txEl>
                                          </p:spTgt>
                                        </p:tgtEl>
                                        <p:attrNameLst>
                                          <p:attrName>style.visibility</p:attrName>
                                        </p:attrNameLst>
                                      </p:cBhvr>
                                      <p:to>
                                        <p:strVal val="visible"/>
                                      </p:to>
                                    </p:set>
                                    <p:animEffect transition="in" filter="fade">
                                      <p:cBhvr>
                                        <p:cTn id="32" dur="500"/>
                                        <p:tgtEl>
                                          <p:spTgt spid="147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477">
                                            <p:txEl>
                                              <p:pRg st="6" end="6"/>
                                            </p:txEl>
                                          </p:spTgt>
                                        </p:tgtEl>
                                        <p:attrNameLst>
                                          <p:attrName>style.visibility</p:attrName>
                                        </p:attrNameLst>
                                      </p:cBhvr>
                                      <p:to>
                                        <p:strVal val="visible"/>
                                      </p:to>
                                    </p:set>
                                    <p:animEffect transition="in" filter="fade">
                                      <p:cBhvr>
                                        <p:cTn id="37" dur="500"/>
                                        <p:tgtEl>
                                          <p:spTgt spid="147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477">
                                            <p:txEl>
                                              <p:pRg st="7" end="7"/>
                                            </p:txEl>
                                          </p:spTgt>
                                        </p:tgtEl>
                                        <p:attrNameLst>
                                          <p:attrName>style.visibility</p:attrName>
                                        </p:attrNameLst>
                                      </p:cBhvr>
                                      <p:to>
                                        <p:strVal val="visible"/>
                                      </p:to>
                                    </p:set>
                                    <p:animEffect transition="in" filter="fade">
                                      <p:cBhvr>
                                        <p:cTn id="42" dur="500"/>
                                        <p:tgtEl>
                                          <p:spTgt spid="147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29"/>
        <p:cNvGrpSpPr/>
        <p:nvPr/>
      </p:nvGrpSpPr>
      <p:grpSpPr>
        <a:xfrm>
          <a:off x="0" y="0"/>
          <a:ext cx="0" cy="0"/>
          <a:chOff x="0" y="0"/>
          <a:chExt cx="0" cy="0"/>
        </a:xfrm>
      </p:grpSpPr>
      <p:sp>
        <p:nvSpPr>
          <p:cNvPr id="1530" name="Google Shape;1530;gfc69ddc3a3_1_1420"/>
          <p:cNvSpPr txBox="1">
            <a:spLocks noGrp="1"/>
          </p:cNvSpPr>
          <p:nvPr>
            <p:ph type="title"/>
          </p:nvPr>
        </p:nvSpPr>
        <p:spPr>
          <a:xfrm>
            <a:off x="685800" y="533400"/>
            <a:ext cx="7772400" cy="5334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chemeClr val="accent1"/>
              </a:buClr>
              <a:buSzPct val="100000"/>
              <a:buFont typeface="Trebuchet MS"/>
              <a:buNone/>
            </a:pPr>
            <a:r>
              <a:rPr lang="en-US" sz="3200" b="0" i="0" u="none">
                <a:solidFill>
                  <a:schemeClr val="accent1"/>
                </a:solidFill>
                <a:latin typeface="Trebuchet MS"/>
                <a:ea typeface="Trebuchet MS"/>
                <a:cs typeface="Trebuchet MS"/>
                <a:sym typeface="Trebuchet MS"/>
              </a:rPr>
              <a:t>REVIEW OF IMPORTANT TERMS</a:t>
            </a:r>
            <a:endParaRPr/>
          </a:p>
        </p:txBody>
      </p:sp>
      <p:sp>
        <p:nvSpPr>
          <p:cNvPr id="1531" name="Google Shape;1531;gfc69ddc3a3_1_1420"/>
          <p:cNvSpPr txBox="1">
            <a:spLocks noGrp="1"/>
          </p:cNvSpPr>
          <p:nvPr>
            <p:ph type="body" idx="1"/>
          </p:nvPr>
        </p:nvSpPr>
        <p:spPr>
          <a:xfrm>
            <a:off x="685800" y="1143000"/>
            <a:ext cx="7772400" cy="4953000"/>
          </a:xfrm>
          <a:prstGeom prst="rect">
            <a:avLst/>
          </a:prstGeom>
          <a:noFill/>
          <a:ln>
            <a:noFill/>
          </a:ln>
        </p:spPr>
        <p:txBody>
          <a:bodyPr spcFirstLastPara="1" wrap="square" lIns="91425" tIns="45700" rIns="91425" bIns="45700" anchor="t" anchorCtr="0">
            <a:normAutofit lnSpcReduction="20000"/>
          </a:bodyPr>
          <a:lstStyle/>
          <a:p>
            <a:pPr marL="342900" marR="0" lvl="0" indent="-342900" algn="l" rtl="0">
              <a:lnSpc>
                <a:spcPct val="90000"/>
              </a:lnSpc>
              <a:spcBef>
                <a:spcPts val="0"/>
              </a:spcBef>
              <a:spcAft>
                <a:spcPts val="0"/>
              </a:spcAft>
              <a:buClr>
                <a:schemeClr val="accent1"/>
              </a:buClr>
              <a:buSzPts val="2080"/>
              <a:buFont typeface="Noto Sans Symbols"/>
              <a:buNone/>
            </a:pPr>
            <a:r>
              <a:rPr lang="en-US" sz="2600" b="0" i="0" u="sng">
                <a:solidFill>
                  <a:srgbClr val="404040"/>
                </a:solidFill>
                <a:latin typeface="Trebuchet MS"/>
                <a:ea typeface="Trebuchet MS"/>
                <a:cs typeface="Trebuchet MS"/>
                <a:sym typeface="Trebuchet MS"/>
              </a:rPr>
              <a:t>Anti-Lock Braking Systems (ABS)</a:t>
            </a:r>
            <a:endParaRPr/>
          </a:p>
          <a:p>
            <a:pPr marL="342900" marR="0" lvl="0" indent="-342900" algn="l" rtl="0">
              <a:lnSpc>
                <a:spcPct val="90000"/>
              </a:lnSpc>
              <a:spcBef>
                <a:spcPts val="1000"/>
              </a:spcBef>
              <a:spcAft>
                <a:spcPts val="0"/>
              </a:spcAft>
              <a:buClr>
                <a:schemeClr val="accent1"/>
              </a:buClr>
              <a:buSzPts val="1360"/>
              <a:buFont typeface="Noto Sans Symbols"/>
              <a:buNone/>
            </a:pPr>
            <a:r>
              <a:rPr lang="en-US" sz="1700" b="0" i="0" u="none">
                <a:solidFill>
                  <a:srgbClr val="404040"/>
                </a:solidFill>
                <a:latin typeface="Trebuchet MS"/>
                <a:ea typeface="Trebuchet MS"/>
                <a:cs typeface="Trebuchet MS"/>
                <a:sym typeface="Trebuchet MS"/>
              </a:rPr>
              <a:t>	</a:t>
            </a:r>
            <a:r>
              <a:rPr lang="en-US" sz="1900" b="0" i="0" u="none">
                <a:solidFill>
                  <a:srgbClr val="404040"/>
                </a:solidFill>
                <a:latin typeface="Trebuchet MS"/>
                <a:ea typeface="Trebuchet MS"/>
                <a:cs typeface="Trebuchet MS"/>
                <a:sym typeface="Trebuchet MS"/>
              </a:rPr>
              <a:t>a vehicle braking system that is designed to keep a vehicle’s wheels from locking when brakes are applied with greater than normal force.</a:t>
            </a:r>
            <a:endParaRPr/>
          </a:p>
          <a:p>
            <a:pPr marL="342900" marR="0" lvl="0" indent="-342900" algn="l" rtl="0">
              <a:lnSpc>
                <a:spcPct val="9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NOTE:  This type of system (ABS) is vastly different than normal disc brakes.</a:t>
            </a:r>
            <a:endParaRPr/>
          </a:p>
          <a:p>
            <a:pPr marL="342900" marR="0" lvl="0" indent="-342900" algn="l" rtl="0">
              <a:lnSpc>
                <a:spcPct val="90000"/>
              </a:lnSpc>
              <a:spcBef>
                <a:spcPts val="1000"/>
              </a:spcBef>
              <a:spcAft>
                <a:spcPts val="0"/>
              </a:spcAft>
              <a:buClr>
                <a:schemeClr val="accent1"/>
              </a:buClr>
              <a:buSzPts val="2080"/>
              <a:buFont typeface="Noto Sans Symbols"/>
              <a:buNone/>
            </a:pPr>
            <a:r>
              <a:rPr lang="en-US" sz="2600" b="0" i="0" u="sng">
                <a:solidFill>
                  <a:srgbClr val="404040"/>
                </a:solidFill>
                <a:latin typeface="Trebuchet MS"/>
                <a:ea typeface="Trebuchet MS"/>
                <a:cs typeface="Trebuchet MS"/>
                <a:sym typeface="Trebuchet MS"/>
              </a:rPr>
              <a:t>Blind Spot</a:t>
            </a:r>
            <a:endParaRPr/>
          </a:p>
          <a:p>
            <a:pPr marL="342900" marR="0" lvl="0" indent="-342900" algn="l" rtl="0">
              <a:lnSpc>
                <a:spcPct val="9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areas to the sides and rear of a vehicle that the driver cannot see with the use of either side or rear view mirrors.</a:t>
            </a:r>
            <a:endParaRPr/>
          </a:p>
          <a:p>
            <a:pPr marL="342900" marR="0" lvl="0" indent="-342900" algn="l" rtl="0">
              <a:lnSpc>
                <a:spcPct val="9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NOTE:  The size and shape of the vehicle will have a great bearing on the size of the “blind spot” the driver must contend with.</a:t>
            </a:r>
            <a:endParaRPr/>
          </a:p>
          <a:p>
            <a:pPr marL="342900" marR="0" lvl="0" indent="-342900" algn="l" rtl="0">
              <a:lnSpc>
                <a:spcPct val="90000"/>
              </a:lnSpc>
              <a:spcBef>
                <a:spcPts val="0"/>
              </a:spcBef>
              <a:spcAft>
                <a:spcPts val="0"/>
              </a:spcAft>
              <a:buClr>
                <a:schemeClr val="accent1"/>
              </a:buClr>
              <a:buSzPts val="2080"/>
              <a:buFont typeface="Noto Sans Symbols"/>
              <a:buNone/>
            </a:pPr>
            <a:r>
              <a:rPr lang="en-US" sz="2600" b="0" i="0" u="sng">
                <a:solidFill>
                  <a:srgbClr val="404040"/>
                </a:solidFill>
                <a:latin typeface="Trebuchet MS"/>
                <a:ea typeface="Trebuchet MS"/>
                <a:cs typeface="Trebuchet MS"/>
                <a:sym typeface="Trebuchet MS"/>
              </a:rPr>
              <a:t>Over-Driving-Your Headlight</a:t>
            </a:r>
            <a:endParaRPr/>
          </a:p>
          <a:p>
            <a:pPr marL="342900" marR="0" lvl="0" indent="-342900" algn="l" rtl="0">
              <a:lnSpc>
                <a:spcPct val="90000"/>
              </a:lnSpc>
              <a:spcBef>
                <a:spcPts val="0"/>
              </a:spcBef>
              <a:spcAft>
                <a:spcPts val="0"/>
              </a:spcAft>
              <a:buClr>
                <a:schemeClr val="accent1"/>
              </a:buClr>
              <a:buSzPts val="2080"/>
              <a:buFont typeface="Noto Sans Symbols"/>
              <a:buNone/>
            </a:pPr>
            <a:r>
              <a:rPr lang="en-US" sz="2600" b="0" i="0" u="none">
                <a:solidFill>
                  <a:srgbClr val="404040"/>
                </a:solidFill>
                <a:latin typeface="Trebuchet MS"/>
                <a:ea typeface="Trebuchet MS"/>
                <a:cs typeface="Trebuchet MS"/>
                <a:sym typeface="Trebuchet MS"/>
              </a:rPr>
              <a:t>     </a:t>
            </a:r>
            <a:r>
              <a:rPr lang="en-US" sz="1900" b="0" i="0" u="none">
                <a:solidFill>
                  <a:srgbClr val="404040"/>
                </a:solidFill>
                <a:latin typeface="Trebuchet MS"/>
                <a:ea typeface="Trebuchet MS"/>
                <a:cs typeface="Trebuchet MS"/>
                <a:sym typeface="Trebuchet MS"/>
              </a:rPr>
              <a:t>Driving so fast at night that a driver is unable to stop within the                                                                                                                          range of their headlights.</a:t>
            </a:r>
            <a:endParaRPr/>
          </a:p>
          <a:p>
            <a:pPr marL="342900" marR="0" lvl="0" indent="-342900" algn="l" rtl="0">
              <a:lnSpc>
                <a:spcPct val="90000"/>
              </a:lnSpc>
              <a:spcBef>
                <a:spcPts val="1000"/>
              </a:spcBef>
              <a:spcAft>
                <a:spcPts val="0"/>
              </a:spcAft>
              <a:buClr>
                <a:schemeClr val="accent1"/>
              </a:buClr>
              <a:buSzPts val="1520"/>
              <a:buFont typeface="Noto Sans Symbols"/>
              <a:buNone/>
            </a:pPr>
            <a:endParaRPr sz="1900" b="0" i="0" u="none">
              <a:solidFill>
                <a:srgbClr val="404040"/>
              </a:solidFill>
              <a:latin typeface="Trebuchet MS"/>
              <a:ea typeface="Trebuchet MS"/>
              <a:cs typeface="Trebuchet MS"/>
              <a:sym typeface="Trebuchet MS"/>
            </a:endParaRPr>
          </a:p>
          <a:p>
            <a:pPr marL="342900" marR="0" lvl="0" indent="-246380" algn="l" rtl="0">
              <a:spcBef>
                <a:spcPts val="1000"/>
              </a:spcBef>
              <a:spcAft>
                <a:spcPts val="0"/>
              </a:spcAft>
              <a:buClr>
                <a:schemeClr val="accent1"/>
              </a:buClr>
              <a:buSzPts val="1520"/>
              <a:buFont typeface="Noto Sans Symbols"/>
              <a:buNone/>
            </a:pPr>
            <a:endParaRPr sz="1900" b="0" i="0" u="none">
              <a:solidFill>
                <a:srgbClr val="404040"/>
              </a:solidFill>
              <a:latin typeface="Trebuchet MS"/>
              <a:ea typeface="Trebuchet MS"/>
              <a:cs typeface="Trebuchet MS"/>
              <a:sym typeface="Trebuchet M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5"/>
        <p:cNvGrpSpPr/>
        <p:nvPr/>
      </p:nvGrpSpPr>
      <p:grpSpPr>
        <a:xfrm>
          <a:off x="0" y="0"/>
          <a:ext cx="0" cy="0"/>
          <a:chOff x="0" y="0"/>
          <a:chExt cx="0" cy="0"/>
        </a:xfrm>
      </p:grpSpPr>
      <p:sp>
        <p:nvSpPr>
          <p:cNvPr id="1536" name="Google Shape;1536;gfc69ddc3a3_1_1425"/>
          <p:cNvSpPr txBox="1">
            <a:spLocks noGrp="1"/>
          </p:cNvSpPr>
          <p:nvPr>
            <p:ph type="title"/>
          </p:nvPr>
        </p:nvSpPr>
        <p:spPr>
          <a:xfrm>
            <a:off x="609600" y="609600"/>
            <a:ext cx="6348300" cy="1320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accent1"/>
              </a:buClr>
              <a:buSzPts val="3600"/>
              <a:buFont typeface="Trebuchet MS"/>
              <a:buNone/>
            </a:pPr>
            <a:r>
              <a:rPr lang="en-US" sz="3600" b="0" i="0" u="none">
                <a:solidFill>
                  <a:schemeClr val="accent1"/>
                </a:solidFill>
                <a:latin typeface="Trebuchet MS"/>
                <a:ea typeface="Trebuchet MS"/>
                <a:cs typeface="Trebuchet MS"/>
                <a:sym typeface="Trebuchet MS"/>
              </a:rPr>
              <a:t>REVIEW OF IMPORTANT TERMS</a:t>
            </a:r>
            <a:endParaRPr/>
          </a:p>
        </p:txBody>
      </p:sp>
      <p:sp>
        <p:nvSpPr>
          <p:cNvPr id="1537" name="Google Shape;1537;gfc69ddc3a3_1_1425"/>
          <p:cNvSpPr txBox="1">
            <a:spLocks noGrp="1"/>
          </p:cNvSpPr>
          <p:nvPr>
            <p:ph type="body" idx="1"/>
          </p:nvPr>
        </p:nvSpPr>
        <p:spPr>
          <a:xfrm>
            <a:off x="609600" y="2160587"/>
            <a:ext cx="6348300" cy="38814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accent1"/>
              </a:buClr>
              <a:buSzPts val="2240"/>
              <a:buFont typeface="Noto Sans Symbols"/>
              <a:buNone/>
            </a:pPr>
            <a:r>
              <a:rPr lang="en-US" sz="2800" b="0" i="0" u="sng">
                <a:solidFill>
                  <a:srgbClr val="404040"/>
                </a:solidFill>
                <a:latin typeface="Trebuchet MS"/>
                <a:ea typeface="Trebuchet MS"/>
                <a:cs typeface="Trebuchet MS"/>
                <a:sym typeface="Trebuchet MS"/>
              </a:rPr>
              <a:t>Two Second Following Distance</a:t>
            </a:r>
            <a:r>
              <a:rPr lang="en-US" sz="1800" b="0" i="0" u="sng">
                <a:solidFill>
                  <a:srgbClr val="404040"/>
                </a:solidFill>
                <a:latin typeface="Trebuchet MS"/>
                <a:ea typeface="Trebuchet MS"/>
                <a:cs typeface="Trebuchet MS"/>
                <a:sym typeface="Trebuchet MS"/>
              </a:rPr>
              <a:t> </a:t>
            </a:r>
            <a:r>
              <a:rPr lang="en-US" sz="1800" b="0" i="0" u="none">
                <a:solidFill>
                  <a:srgbClr val="404040"/>
                </a:solidFill>
                <a:latin typeface="Trebuchet MS"/>
                <a:ea typeface="Trebuchet MS"/>
                <a:cs typeface="Trebuchet MS"/>
                <a:sym typeface="Trebuchet MS"/>
              </a:rPr>
              <a:t>– </a:t>
            </a:r>
            <a:r>
              <a:rPr lang="en-US" sz="2000" b="0" i="0" u="none">
                <a:solidFill>
                  <a:srgbClr val="404040"/>
                </a:solidFill>
                <a:latin typeface="Trebuchet MS"/>
                <a:ea typeface="Trebuchet MS"/>
                <a:cs typeface="Trebuchet MS"/>
                <a:sym typeface="Trebuchet MS"/>
              </a:rPr>
              <a:t>Keeping at least two full seconds behind the vehicle in front on you in your lane.</a:t>
            </a:r>
            <a:endParaRPr/>
          </a:p>
          <a:p>
            <a:pPr marL="342900" marR="0" lvl="0" indent="-342900" algn="l" rtl="0">
              <a:lnSpc>
                <a:spcPct val="100000"/>
              </a:lnSpc>
              <a:spcBef>
                <a:spcPts val="1000"/>
              </a:spcBef>
              <a:spcAft>
                <a:spcPts val="0"/>
              </a:spcAft>
              <a:buClr>
                <a:schemeClr val="accent1"/>
              </a:buClr>
              <a:buSzPts val="2240"/>
              <a:buFont typeface="Noto Sans Symbols"/>
              <a:buNone/>
            </a:pPr>
            <a:r>
              <a:rPr lang="en-US" sz="2800" b="0" i="0" u="sng">
                <a:solidFill>
                  <a:srgbClr val="404040"/>
                </a:solidFill>
                <a:latin typeface="Trebuchet MS"/>
                <a:ea typeface="Trebuchet MS"/>
                <a:cs typeface="Trebuchet MS"/>
                <a:sym typeface="Trebuchet MS"/>
              </a:rPr>
              <a:t>Space Margin</a:t>
            </a:r>
            <a:r>
              <a:rPr lang="en-US" sz="2400" b="0" i="0" u="sng">
                <a:solidFill>
                  <a:srgbClr val="404040"/>
                </a:solidFill>
                <a:latin typeface="Trebuchet MS"/>
                <a:ea typeface="Trebuchet MS"/>
                <a:cs typeface="Trebuchet MS"/>
                <a:sym typeface="Trebuchet MS"/>
              </a:rPr>
              <a:t> </a:t>
            </a:r>
            <a:r>
              <a:rPr lang="en-US" sz="2400" b="0" i="0" u="none">
                <a:solidFill>
                  <a:srgbClr val="404040"/>
                </a:solidFill>
                <a:latin typeface="Trebuchet MS"/>
                <a:ea typeface="Trebuchet MS"/>
                <a:cs typeface="Trebuchet MS"/>
                <a:sym typeface="Trebuchet MS"/>
              </a:rPr>
              <a:t>–</a:t>
            </a:r>
            <a:r>
              <a:rPr lang="en-US" sz="1800" b="0" i="0" u="none">
                <a:solidFill>
                  <a:srgbClr val="404040"/>
                </a:solidFill>
                <a:latin typeface="Trebuchet MS"/>
                <a:ea typeface="Trebuchet MS"/>
                <a:cs typeface="Trebuchet MS"/>
                <a:sym typeface="Trebuchet MS"/>
              </a:rPr>
              <a:t> </a:t>
            </a:r>
            <a:r>
              <a:rPr lang="en-US" sz="2000" b="0" i="0" u="none">
                <a:solidFill>
                  <a:srgbClr val="404040"/>
                </a:solidFill>
                <a:latin typeface="Trebuchet MS"/>
                <a:ea typeface="Trebuchet MS"/>
                <a:cs typeface="Trebuchet MS"/>
                <a:sym typeface="Trebuchet MS"/>
              </a:rPr>
              <a:t>Keeping a safe distance around all sides of your vehicle.</a:t>
            </a:r>
            <a:endParaRPr/>
          </a:p>
          <a:p>
            <a:pPr marL="342900" marR="0" lvl="0" indent="-342900" algn="l" rtl="0">
              <a:lnSpc>
                <a:spcPct val="100000"/>
              </a:lnSpc>
              <a:spcBef>
                <a:spcPts val="1000"/>
              </a:spcBef>
              <a:spcAft>
                <a:spcPts val="0"/>
              </a:spcAft>
              <a:buClr>
                <a:schemeClr val="accent1"/>
              </a:buClr>
              <a:buSzPts val="2240"/>
              <a:buFont typeface="Noto Sans Symbols"/>
              <a:buNone/>
            </a:pPr>
            <a:r>
              <a:rPr lang="en-US" sz="2800" b="0" i="0" u="sng">
                <a:solidFill>
                  <a:srgbClr val="404040"/>
                </a:solidFill>
                <a:latin typeface="Trebuchet MS"/>
                <a:ea typeface="Trebuchet MS"/>
                <a:cs typeface="Trebuchet MS"/>
                <a:sym typeface="Trebuchet MS"/>
              </a:rPr>
              <a:t>Tracking</a:t>
            </a:r>
            <a:r>
              <a:rPr lang="en-US" sz="2800" b="0" i="0" u="none">
                <a:solidFill>
                  <a:srgbClr val="404040"/>
                </a:solidFill>
                <a:latin typeface="Trebuchet MS"/>
                <a:ea typeface="Trebuchet MS"/>
                <a:cs typeface="Trebuchet MS"/>
                <a:sym typeface="Trebuchet MS"/>
              </a:rPr>
              <a:t> –</a:t>
            </a:r>
            <a:r>
              <a:rPr lang="en-US" sz="1800" b="0" i="0" u="none">
                <a:solidFill>
                  <a:srgbClr val="404040"/>
                </a:solidFill>
                <a:latin typeface="Trebuchet MS"/>
                <a:ea typeface="Trebuchet MS"/>
                <a:cs typeface="Trebuchet MS"/>
                <a:sym typeface="Trebuchet MS"/>
              </a:rPr>
              <a:t> </a:t>
            </a:r>
            <a:r>
              <a:rPr lang="en-US" sz="2000" b="0" i="0" u="none">
                <a:solidFill>
                  <a:srgbClr val="404040"/>
                </a:solidFill>
                <a:latin typeface="Trebuchet MS"/>
                <a:ea typeface="Trebuchet MS"/>
                <a:cs typeface="Trebuchet MS"/>
                <a:sym typeface="Trebuchet MS"/>
              </a:rPr>
              <a:t>Steering; keeping your vehicle steadily and smoothly on a desired course.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1"/>
        <p:cNvGrpSpPr/>
        <p:nvPr/>
      </p:nvGrpSpPr>
      <p:grpSpPr>
        <a:xfrm>
          <a:off x="0" y="0"/>
          <a:ext cx="0" cy="0"/>
          <a:chOff x="0" y="0"/>
          <a:chExt cx="0" cy="0"/>
        </a:xfrm>
      </p:grpSpPr>
      <p:sp>
        <p:nvSpPr>
          <p:cNvPr id="1542" name="Google Shape;1542;p19"/>
          <p:cNvSpPr txBox="1">
            <a:spLocks noGrp="1"/>
          </p:cNvSpPr>
          <p:nvPr>
            <p:ph type="title"/>
          </p:nvPr>
        </p:nvSpPr>
        <p:spPr>
          <a:xfrm>
            <a:off x="609600" y="609600"/>
            <a:ext cx="6348412" cy="1320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accent1"/>
              </a:buClr>
              <a:buSzPts val="3600"/>
              <a:buFont typeface="Trebuchet MS"/>
              <a:buNone/>
            </a:pPr>
            <a:r>
              <a:rPr lang="en-US" sz="3600" b="0" i="0" u="none">
                <a:solidFill>
                  <a:schemeClr val="accent1"/>
                </a:solidFill>
                <a:latin typeface="Trebuchet MS"/>
                <a:ea typeface="Trebuchet MS"/>
                <a:cs typeface="Trebuchet MS"/>
                <a:sym typeface="Trebuchet MS"/>
              </a:rPr>
              <a:t>ALABAMA DRIVER MANUAL OVERVIEW</a:t>
            </a:r>
            <a:endParaRPr/>
          </a:p>
        </p:txBody>
      </p:sp>
      <p:pic>
        <p:nvPicPr>
          <p:cNvPr id="1543" name="Google Shape;1543;p19"/>
          <p:cNvPicPr preferRelativeResize="0">
            <a:picLocks noGrp="1"/>
          </p:cNvPicPr>
          <p:nvPr>
            <p:ph type="body" idx="1"/>
          </p:nvPr>
        </p:nvPicPr>
        <p:blipFill rotWithShape="1">
          <a:blip r:embed="rId3">
            <a:alphaModFix/>
          </a:blip>
          <a:srcRect/>
          <a:stretch/>
        </p:blipFill>
        <p:spPr>
          <a:xfrm>
            <a:off x="2590800" y="1930400"/>
            <a:ext cx="2808287" cy="431958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81"/>
        <p:cNvGrpSpPr/>
        <p:nvPr/>
      </p:nvGrpSpPr>
      <p:grpSpPr>
        <a:xfrm>
          <a:off x="0" y="0"/>
          <a:ext cx="0" cy="0"/>
          <a:chOff x="0" y="0"/>
          <a:chExt cx="0" cy="0"/>
        </a:xfrm>
      </p:grpSpPr>
      <p:sp>
        <p:nvSpPr>
          <p:cNvPr id="1482" name="Google Shape;1482;gfc69ddc3a3_1_1380"/>
          <p:cNvSpPr txBox="1">
            <a:spLocks noGrp="1"/>
          </p:cNvSpPr>
          <p:nvPr>
            <p:ph type="title"/>
          </p:nvPr>
        </p:nvSpPr>
        <p:spPr>
          <a:xfrm>
            <a:off x="685800" y="533400"/>
            <a:ext cx="7772400" cy="457200"/>
          </a:xfrm>
          <a:prstGeom prst="rect">
            <a:avLst/>
          </a:prstGeom>
          <a:noFill/>
          <a:ln>
            <a:noFill/>
          </a:ln>
        </p:spPr>
        <p:txBody>
          <a:bodyPr spcFirstLastPara="1" wrap="square" lIns="91425" tIns="45700" rIns="91425" bIns="45700" anchor="t" anchorCtr="0">
            <a:normAutofit fontScale="90000"/>
          </a:bodyPr>
          <a:lstStyle/>
          <a:p>
            <a:pPr marL="0" lvl="0" indent="0" algn="ctr" rtl="0">
              <a:lnSpc>
                <a:spcPct val="100000"/>
              </a:lnSpc>
              <a:spcBef>
                <a:spcPts val="0"/>
              </a:spcBef>
              <a:spcAft>
                <a:spcPts val="0"/>
              </a:spcAft>
              <a:buClr>
                <a:schemeClr val="accent1"/>
              </a:buClr>
              <a:buSzPct val="100000"/>
              <a:buFont typeface="Trebuchet MS"/>
              <a:buNone/>
            </a:pPr>
            <a:r>
              <a:rPr lang="en-US" sz="3200" b="0" i="0" u="none">
                <a:solidFill>
                  <a:schemeClr val="accent1"/>
                </a:solidFill>
                <a:latin typeface="Trebuchet MS"/>
                <a:ea typeface="Trebuchet MS"/>
                <a:cs typeface="Trebuchet MS"/>
                <a:sym typeface="Trebuchet MS"/>
              </a:rPr>
              <a:t>KEY TERMS</a:t>
            </a:r>
            <a:endParaRPr/>
          </a:p>
        </p:txBody>
      </p:sp>
      <p:sp>
        <p:nvSpPr>
          <p:cNvPr id="1483" name="Google Shape;1483;gfc69ddc3a3_1_1380"/>
          <p:cNvSpPr txBox="1">
            <a:spLocks noGrp="1"/>
          </p:cNvSpPr>
          <p:nvPr>
            <p:ph type="body" idx="1"/>
          </p:nvPr>
        </p:nvSpPr>
        <p:spPr>
          <a:xfrm>
            <a:off x="685800" y="1066800"/>
            <a:ext cx="7772400" cy="5029200"/>
          </a:xfrm>
          <a:prstGeom prst="rect">
            <a:avLst/>
          </a:prstGeom>
          <a:noFill/>
          <a:ln>
            <a:noFill/>
          </a:ln>
        </p:spPr>
        <p:txBody>
          <a:bodyPr spcFirstLastPara="1" wrap="square" lIns="91425" tIns="45700" rIns="91425" bIns="45700" anchor="t" anchorCtr="0">
            <a:normAutofit/>
          </a:bodyPr>
          <a:lstStyle/>
          <a:p>
            <a:pPr marL="609600" marR="0" lvl="0" indent="-609600" algn="l" rtl="0">
              <a:lnSpc>
                <a:spcPct val="90000"/>
              </a:lnSpc>
              <a:spcBef>
                <a:spcPts val="0"/>
              </a:spcBef>
              <a:spcAft>
                <a:spcPts val="0"/>
              </a:spcAft>
              <a:buClr>
                <a:schemeClr val="accent1"/>
              </a:buClr>
              <a:buSzPts val="1760"/>
              <a:buFont typeface="Noto Sans Symbols"/>
              <a:buNone/>
            </a:pPr>
            <a:r>
              <a:rPr lang="en-US" sz="2200" b="0" i="0" u="sng">
                <a:solidFill>
                  <a:srgbClr val="404040"/>
                </a:solidFill>
                <a:latin typeface="Trebuchet MS"/>
                <a:ea typeface="Trebuchet MS"/>
                <a:cs typeface="Trebuchet MS"/>
                <a:sym typeface="Trebuchet MS"/>
              </a:rPr>
              <a:t>Basic Speed Law</a:t>
            </a:r>
            <a:endParaRPr/>
          </a:p>
          <a:p>
            <a:pPr marL="609600" marR="0" lvl="0" indent="-609600" algn="l" rtl="0">
              <a:lnSpc>
                <a:spcPct val="90000"/>
              </a:lnSpc>
              <a:spcBef>
                <a:spcPts val="1000"/>
              </a:spcBef>
              <a:spcAft>
                <a:spcPts val="0"/>
              </a:spcAft>
              <a:buClr>
                <a:schemeClr val="accent1"/>
              </a:buClr>
              <a:buSzPts val="1360"/>
              <a:buFont typeface="Noto Sans Symbols"/>
              <a:buNone/>
            </a:pPr>
            <a:r>
              <a:rPr lang="en-US" sz="1700" b="0" i="0" u="none">
                <a:solidFill>
                  <a:srgbClr val="404040"/>
                </a:solidFill>
                <a:latin typeface="Trebuchet MS"/>
                <a:ea typeface="Trebuchet MS"/>
                <a:cs typeface="Trebuchet MS"/>
                <a:sym typeface="Trebuchet MS"/>
              </a:rPr>
              <a:t>	any speed under the absolute limit that is safe for existing road, weather, or traffic conditions.</a:t>
            </a:r>
            <a:endParaRPr/>
          </a:p>
          <a:p>
            <a:pPr marL="609600" marR="0" lvl="0" indent="-609600" algn="l" rtl="0">
              <a:lnSpc>
                <a:spcPct val="90000"/>
              </a:lnSpc>
              <a:spcBef>
                <a:spcPts val="1000"/>
              </a:spcBef>
              <a:spcAft>
                <a:spcPts val="0"/>
              </a:spcAft>
              <a:buClr>
                <a:schemeClr val="accent1"/>
              </a:buClr>
              <a:buSzPts val="1760"/>
              <a:buFont typeface="Noto Sans Symbols"/>
              <a:buNone/>
            </a:pPr>
            <a:r>
              <a:rPr lang="en-US" sz="2200" b="0" i="0" u="sng">
                <a:solidFill>
                  <a:srgbClr val="404040"/>
                </a:solidFill>
                <a:latin typeface="Trebuchet MS"/>
                <a:ea typeface="Trebuchet MS"/>
                <a:cs typeface="Trebuchet MS"/>
                <a:sym typeface="Trebuchet MS"/>
              </a:rPr>
              <a:t>Blind Spot</a:t>
            </a:r>
            <a:endParaRPr/>
          </a:p>
          <a:p>
            <a:pPr marL="609600" marR="0" lvl="0" indent="-609600" algn="l" rtl="0">
              <a:lnSpc>
                <a:spcPct val="90000"/>
              </a:lnSpc>
              <a:spcBef>
                <a:spcPts val="1000"/>
              </a:spcBef>
              <a:spcAft>
                <a:spcPts val="0"/>
              </a:spcAft>
              <a:buClr>
                <a:schemeClr val="accent1"/>
              </a:buClr>
              <a:buSzPts val="1360"/>
              <a:buFont typeface="Noto Sans Symbols"/>
              <a:buNone/>
            </a:pPr>
            <a:r>
              <a:rPr lang="en-US" sz="1700" b="0" i="0" u="none">
                <a:solidFill>
                  <a:srgbClr val="404040"/>
                </a:solidFill>
                <a:latin typeface="Trebuchet MS"/>
                <a:ea typeface="Trebuchet MS"/>
                <a:cs typeface="Trebuchet MS"/>
                <a:sym typeface="Trebuchet MS"/>
              </a:rPr>
              <a:t>	areas to the sides and rear of a vehicle that the driver cannot see with the use of either side or rear view mirrors.</a:t>
            </a:r>
            <a:endParaRPr/>
          </a:p>
          <a:p>
            <a:pPr marL="609600" marR="0" lvl="0" indent="-609600" algn="l" rtl="0">
              <a:lnSpc>
                <a:spcPct val="90000"/>
              </a:lnSpc>
              <a:spcBef>
                <a:spcPts val="1000"/>
              </a:spcBef>
              <a:spcAft>
                <a:spcPts val="0"/>
              </a:spcAft>
              <a:buClr>
                <a:schemeClr val="accent1"/>
              </a:buClr>
              <a:buSzPts val="1360"/>
              <a:buFont typeface="Noto Sans Symbols"/>
              <a:buNone/>
            </a:pPr>
            <a:r>
              <a:rPr lang="en-US" sz="1700" b="0" i="0" u="none">
                <a:solidFill>
                  <a:srgbClr val="404040"/>
                </a:solidFill>
                <a:latin typeface="Trebuchet MS"/>
                <a:ea typeface="Trebuchet MS"/>
                <a:cs typeface="Trebuchet MS"/>
                <a:sym typeface="Trebuchet MS"/>
              </a:rPr>
              <a:t>	NOTE:  The size and shape of the vehicle will have a great bearing on the size of the “blind spot” the driver must contend with.</a:t>
            </a:r>
            <a:endParaRPr/>
          </a:p>
          <a:p>
            <a:pPr marL="609600" marR="0" lvl="0" indent="-609600" algn="l" rtl="0">
              <a:lnSpc>
                <a:spcPct val="90000"/>
              </a:lnSpc>
              <a:spcBef>
                <a:spcPts val="1000"/>
              </a:spcBef>
              <a:spcAft>
                <a:spcPts val="0"/>
              </a:spcAft>
              <a:buClr>
                <a:schemeClr val="accent1"/>
              </a:buClr>
              <a:buSzPts val="1760"/>
              <a:buFont typeface="Noto Sans Symbols"/>
              <a:buNone/>
            </a:pPr>
            <a:r>
              <a:rPr lang="en-US" sz="2200" b="0" i="0" u="sng">
                <a:solidFill>
                  <a:srgbClr val="404040"/>
                </a:solidFill>
                <a:latin typeface="Trebuchet MS"/>
                <a:ea typeface="Trebuchet MS"/>
                <a:cs typeface="Trebuchet MS"/>
                <a:sym typeface="Trebuchet MS"/>
              </a:rPr>
              <a:t>Blood Alcohol Concentration (BAC)</a:t>
            </a:r>
            <a:endParaRPr/>
          </a:p>
          <a:p>
            <a:pPr marL="609600" marR="0" lvl="0" indent="-609600" algn="l" rtl="0">
              <a:lnSpc>
                <a:spcPct val="90000"/>
              </a:lnSpc>
              <a:spcBef>
                <a:spcPts val="1000"/>
              </a:spcBef>
              <a:spcAft>
                <a:spcPts val="0"/>
              </a:spcAft>
              <a:buClr>
                <a:schemeClr val="accent1"/>
              </a:buClr>
              <a:buSzPts val="1520"/>
              <a:buFont typeface="Noto Sans Symbols"/>
              <a:buNone/>
            </a:pPr>
            <a:r>
              <a:rPr lang="en-US" sz="1900" b="0" i="0" u="none">
                <a:solidFill>
                  <a:srgbClr val="0000FF"/>
                </a:solidFill>
                <a:latin typeface="Trebuchet MS"/>
                <a:ea typeface="Trebuchet MS"/>
                <a:cs typeface="Trebuchet MS"/>
                <a:sym typeface="Trebuchet MS"/>
              </a:rPr>
              <a:t>	</a:t>
            </a:r>
            <a:r>
              <a:rPr lang="en-US" sz="1900" b="0" i="0" u="none">
                <a:solidFill>
                  <a:srgbClr val="404040"/>
                </a:solidFill>
                <a:latin typeface="Trebuchet MS"/>
                <a:ea typeface="Trebuchet MS"/>
                <a:cs typeface="Trebuchet MS"/>
                <a:sym typeface="Trebuchet MS"/>
              </a:rPr>
              <a:t>the percentage of alcohol found in a person’s blood at any given time.  In addition, BAC is how law enforcement measures the level of intoxication in a person.</a:t>
            </a:r>
            <a:endParaRPr/>
          </a:p>
          <a:p>
            <a:pPr marL="609600" marR="0" lvl="0" indent="-609600" algn="l" rtl="0">
              <a:lnSpc>
                <a:spcPct val="9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NOTE:  Levels vary from state to state, in Alabama the legal level is .08%.</a:t>
            </a:r>
            <a:endParaRPr/>
          </a:p>
          <a:p>
            <a:pPr marL="609600" marR="0" lvl="0" indent="-609600" algn="l" rtl="0">
              <a:lnSpc>
                <a:spcPct val="9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483">
                                            <p:txEl>
                                              <p:pRg st="0" end="0"/>
                                            </p:txEl>
                                          </p:spTgt>
                                        </p:tgtEl>
                                        <p:attrNameLst>
                                          <p:attrName>style.visibility</p:attrName>
                                        </p:attrNameLst>
                                      </p:cBhvr>
                                      <p:to>
                                        <p:strVal val="visible"/>
                                      </p:to>
                                    </p:set>
                                    <p:anim calcmode="lin" valueType="num">
                                      <p:cBhvr additive="base">
                                        <p:cTn id="7" dur="500"/>
                                        <p:tgtEl>
                                          <p:spTgt spid="1483">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483">
                                            <p:txEl>
                                              <p:pRg st="1" end="1"/>
                                            </p:txEl>
                                          </p:spTgt>
                                        </p:tgtEl>
                                        <p:attrNameLst>
                                          <p:attrName>style.visibility</p:attrName>
                                        </p:attrNameLst>
                                      </p:cBhvr>
                                      <p:to>
                                        <p:strVal val="visible"/>
                                      </p:to>
                                    </p:set>
                                    <p:anim calcmode="lin" valueType="num">
                                      <p:cBhvr additive="base">
                                        <p:cTn id="12" dur="500"/>
                                        <p:tgtEl>
                                          <p:spTgt spid="1483">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483">
                                            <p:txEl>
                                              <p:pRg st="2" end="2"/>
                                            </p:txEl>
                                          </p:spTgt>
                                        </p:tgtEl>
                                        <p:attrNameLst>
                                          <p:attrName>style.visibility</p:attrName>
                                        </p:attrNameLst>
                                      </p:cBhvr>
                                      <p:to>
                                        <p:strVal val="visible"/>
                                      </p:to>
                                    </p:set>
                                    <p:anim calcmode="lin" valueType="num">
                                      <p:cBhvr additive="base">
                                        <p:cTn id="17" dur="500"/>
                                        <p:tgtEl>
                                          <p:spTgt spid="1483">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483">
                                            <p:txEl>
                                              <p:pRg st="3" end="3"/>
                                            </p:txEl>
                                          </p:spTgt>
                                        </p:tgtEl>
                                        <p:attrNameLst>
                                          <p:attrName>style.visibility</p:attrName>
                                        </p:attrNameLst>
                                      </p:cBhvr>
                                      <p:to>
                                        <p:strVal val="visible"/>
                                      </p:to>
                                    </p:set>
                                    <p:anim calcmode="lin" valueType="num">
                                      <p:cBhvr additive="base">
                                        <p:cTn id="22" dur="500"/>
                                        <p:tgtEl>
                                          <p:spTgt spid="1483">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483">
                                            <p:txEl>
                                              <p:pRg st="4" end="4"/>
                                            </p:txEl>
                                          </p:spTgt>
                                        </p:tgtEl>
                                        <p:attrNameLst>
                                          <p:attrName>style.visibility</p:attrName>
                                        </p:attrNameLst>
                                      </p:cBhvr>
                                      <p:to>
                                        <p:strVal val="visible"/>
                                      </p:to>
                                    </p:set>
                                    <p:anim calcmode="lin" valueType="num">
                                      <p:cBhvr additive="base">
                                        <p:cTn id="27" dur="500"/>
                                        <p:tgtEl>
                                          <p:spTgt spid="1483">
                                            <p:txEl>
                                              <p:pRg st="4" end="4"/>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1483">
                                            <p:txEl>
                                              <p:pRg st="5" end="5"/>
                                            </p:txEl>
                                          </p:spTgt>
                                        </p:tgtEl>
                                        <p:attrNameLst>
                                          <p:attrName>style.visibility</p:attrName>
                                        </p:attrNameLst>
                                      </p:cBhvr>
                                      <p:to>
                                        <p:strVal val="visible"/>
                                      </p:to>
                                    </p:set>
                                    <p:anim calcmode="lin" valueType="num">
                                      <p:cBhvr additive="base">
                                        <p:cTn id="32" dur="500"/>
                                        <p:tgtEl>
                                          <p:spTgt spid="1483">
                                            <p:txEl>
                                              <p:pRg st="5" end="5"/>
                                            </p:txEl>
                                          </p:spTgt>
                                        </p:tgtEl>
                                        <p:attrNameLst>
                                          <p:attrName>ppt_x</p:attrName>
                                        </p:attrNameLst>
                                      </p:cBhvr>
                                      <p:tavLst>
                                        <p:tav tm="0">
                                          <p:val>
                                            <p:strVal val="#ppt_x-1"/>
                                          </p:val>
                                        </p:tav>
                                        <p:tav tm="100000">
                                          <p:val>
                                            <p:strVal val="#ppt_x"/>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483">
                                            <p:txEl>
                                              <p:pRg st="6" end="6"/>
                                            </p:txEl>
                                          </p:spTgt>
                                        </p:tgtEl>
                                        <p:attrNameLst>
                                          <p:attrName>style.visibility</p:attrName>
                                        </p:attrNameLst>
                                      </p:cBhvr>
                                      <p:to>
                                        <p:strVal val="visible"/>
                                      </p:to>
                                    </p:set>
                                    <p:anim calcmode="lin" valueType="num">
                                      <p:cBhvr additive="base">
                                        <p:cTn id="37" dur="500"/>
                                        <p:tgtEl>
                                          <p:spTgt spid="1483">
                                            <p:txEl>
                                              <p:pRg st="6" end="6"/>
                                            </p:txEl>
                                          </p:spTgt>
                                        </p:tgtEl>
                                        <p:attrNameLst>
                                          <p:attrName>ppt_x</p:attrName>
                                        </p:attrNameLst>
                                      </p:cBhvr>
                                      <p:tavLst>
                                        <p:tav tm="0">
                                          <p:val>
                                            <p:strVal val="#ppt_x-1"/>
                                          </p:val>
                                        </p:tav>
                                        <p:tav tm="100000">
                                          <p:val>
                                            <p:strVal val="#ppt_x"/>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1483">
                                            <p:txEl>
                                              <p:pRg st="7" end="7"/>
                                            </p:txEl>
                                          </p:spTgt>
                                        </p:tgtEl>
                                        <p:attrNameLst>
                                          <p:attrName>style.visibility</p:attrName>
                                        </p:attrNameLst>
                                      </p:cBhvr>
                                      <p:to>
                                        <p:strVal val="visible"/>
                                      </p:to>
                                    </p:set>
                                    <p:anim calcmode="lin" valueType="num">
                                      <p:cBhvr additive="base">
                                        <p:cTn id="42" dur="500"/>
                                        <p:tgtEl>
                                          <p:spTgt spid="1483">
                                            <p:txEl>
                                              <p:pRg st="7" end="7"/>
                                            </p:txEl>
                                          </p:spTgt>
                                        </p:tgtEl>
                                        <p:attrNameLst>
                                          <p:attrName>ppt_x</p:attrName>
                                        </p:attrNameLst>
                                      </p:cBhvr>
                                      <p:tavLst>
                                        <p:tav tm="0">
                                          <p:val>
                                            <p:strVal val="#ppt_x-1"/>
                                          </p:val>
                                        </p:tav>
                                        <p:tav tm="100000">
                                          <p:val>
                                            <p:strVal val="#ppt_x"/>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nodeType="clickEffect">
                                  <p:stCondLst>
                                    <p:cond delay="0"/>
                                  </p:stCondLst>
                                  <p:childTnLst>
                                    <p:set>
                                      <p:cBhvr>
                                        <p:cTn id="46" dur="1" fill="hold">
                                          <p:stCondLst>
                                            <p:cond delay="0"/>
                                          </p:stCondLst>
                                        </p:cTn>
                                        <p:tgtEl>
                                          <p:spTgt spid="1483">
                                            <p:txEl>
                                              <p:pRg st="8" end="8"/>
                                            </p:txEl>
                                          </p:spTgt>
                                        </p:tgtEl>
                                        <p:attrNameLst>
                                          <p:attrName>style.visibility</p:attrName>
                                        </p:attrNameLst>
                                      </p:cBhvr>
                                      <p:to>
                                        <p:strVal val="visible"/>
                                      </p:to>
                                    </p:set>
                                    <p:anim calcmode="lin" valueType="num">
                                      <p:cBhvr additive="base">
                                        <p:cTn id="47" dur="500"/>
                                        <p:tgtEl>
                                          <p:spTgt spid="1483">
                                            <p:txEl>
                                              <p:pRg st="8" end="8"/>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87"/>
        <p:cNvGrpSpPr/>
        <p:nvPr/>
      </p:nvGrpSpPr>
      <p:grpSpPr>
        <a:xfrm>
          <a:off x="0" y="0"/>
          <a:ext cx="0" cy="0"/>
          <a:chOff x="0" y="0"/>
          <a:chExt cx="0" cy="0"/>
        </a:xfrm>
      </p:grpSpPr>
      <p:sp>
        <p:nvSpPr>
          <p:cNvPr id="1488" name="Google Shape;1488;gfc69ddc3a3_1_1385"/>
          <p:cNvSpPr txBox="1">
            <a:spLocks noGrp="1"/>
          </p:cNvSpPr>
          <p:nvPr>
            <p:ph type="title"/>
          </p:nvPr>
        </p:nvSpPr>
        <p:spPr>
          <a:xfrm>
            <a:off x="685800" y="533400"/>
            <a:ext cx="7772400" cy="609600"/>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accent1"/>
              </a:buClr>
              <a:buSzPts val="3200"/>
              <a:buFont typeface="Trebuchet MS"/>
              <a:buNone/>
            </a:pPr>
            <a:r>
              <a:rPr lang="en-US" sz="3200" b="0" i="0" u="none">
                <a:solidFill>
                  <a:schemeClr val="accent1"/>
                </a:solidFill>
                <a:latin typeface="Trebuchet MS"/>
                <a:ea typeface="Trebuchet MS"/>
                <a:cs typeface="Trebuchet MS"/>
                <a:sym typeface="Trebuchet MS"/>
              </a:rPr>
              <a:t>KEY TERMS</a:t>
            </a:r>
            <a:endParaRPr/>
          </a:p>
        </p:txBody>
      </p:sp>
      <p:sp>
        <p:nvSpPr>
          <p:cNvPr id="1489" name="Google Shape;1489;gfc69ddc3a3_1_1385"/>
          <p:cNvSpPr txBox="1">
            <a:spLocks noGrp="1"/>
          </p:cNvSpPr>
          <p:nvPr>
            <p:ph type="body" idx="1"/>
          </p:nvPr>
        </p:nvSpPr>
        <p:spPr>
          <a:xfrm>
            <a:off x="685800" y="1295400"/>
            <a:ext cx="7772400" cy="4800600"/>
          </a:xfrm>
          <a:prstGeom prst="rect">
            <a:avLst/>
          </a:prstGeom>
          <a:noFill/>
          <a:ln>
            <a:noFill/>
          </a:ln>
        </p:spPr>
        <p:txBody>
          <a:bodyPr spcFirstLastPara="1" wrap="square" lIns="91425" tIns="45700" rIns="91425" bIns="45700" anchor="t" anchorCtr="0">
            <a:noAutofit/>
          </a:bodyPr>
          <a:lstStyle/>
          <a:p>
            <a:pPr marL="609600" marR="0" lvl="0" indent="-609600" algn="l" rtl="0">
              <a:lnSpc>
                <a:spcPct val="90000"/>
              </a:lnSpc>
              <a:spcBef>
                <a:spcPts val="0"/>
              </a:spcBef>
              <a:spcAft>
                <a:spcPts val="0"/>
              </a:spcAft>
              <a:buClr>
                <a:schemeClr val="accent1"/>
              </a:buClr>
              <a:buSzPts val="2240"/>
              <a:buFont typeface="Noto Sans Symbols"/>
              <a:buNone/>
            </a:pPr>
            <a:r>
              <a:rPr lang="en-US" sz="2800" b="0" i="0" u="sng">
                <a:solidFill>
                  <a:srgbClr val="404040"/>
                </a:solidFill>
                <a:latin typeface="Trebuchet MS"/>
                <a:ea typeface="Trebuchet MS"/>
                <a:cs typeface="Trebuchet MS"/>
                <a:sym typeface="Trebuchet MS"/>
              </a:rPr>
              <a:t>Carbon Monoxide</a:t>
            </a:r>
            <a:endParaRPr/>
          </a:p>
          <a:p>
            <a:pPr marL="609600" marR="0" lvl="0" indent="-609600" algn="l" rtl="0">
              <a:lnSpc>
                <a:spcPct val="90000"/>
              </a:lnSpc>
              <a:spcBef>
                <a:spcPts val="1000"/>
              </a:spcBef>
              <a:spcAft>
                <a:spcPts val="0"/>
              </a:spcAft>
              <a:buClr>
                <a:schemeClr val="accent1"/>
              </a:buClr>
              <a:buSzPts val="1920"/>
              <a:buFont typeface="Noto Sans Symbols"/>
              <a:buNone/>
            </a:pPr>
            <a:r>
              <a:rPr lang="en-US" sz="2400" b="0" i="0" u="none">
                <a:solidFill>
                  <a:srgbClr val="404040"/>
                </a:solidFill>
                <a:latin typeface="Trebuchet MS"/>
                <a:ea typeface="Trebuchet MS"/>
                <a:cs typeface="Trebuchet MS"/>
                <a:sym typeface="Trebuchet MS"/>
              </a:rPr>
              <a:t>		</a:t>
            </a:r>
            <a:r>
              <a:rPr lang="en-US" sz="2000" b="0" i="0" u="none">
                <a:solidFill>
                  <a:srgbClr val="404040"/>
                </a:solidFill>
                <a:latin typeface="Trebuchet MS"/>
                <a:ea typeface="Trebuchet MS"/>
                <a:cs typeface="Trebuchet MS"/>
                <a:sym typeface="Trebuchet MS"/>
              </a:rPr>
              <a:t>a highly poisonous gas that is given off by burning fossil fuel.  It is 	colorless and odorless.</a:t>
            </a:r>
            <a:endParaRPr/>
          </a:p>
          <a:p>
            <a:pPr marL="609600" marR="0" lvl="0" indent="-609600" algn="l" rtl="0">
              <a:lnSpc>
                <a:spcPct val="90000"/>
              </a:lnSpc>
              <a:spcBef>
                <a:spcPts val="1000"/>
              </a:spcBef>
              <a:spcAft>
                <a:spcPts val="0"/>
              </a:spcAft>
              <a:buClr>
                <a:schemeClr val="accent1"/>
              </a:buClr>
              <a:buSzPts val="1920"/>
              <a:buFont typeface="Noto Sans Symbols"/>
              <a:buNone/>
            </a:pPr>
            <a:r>
              <a:rPr lang="en-US" sz="2400" b="0" i="0" u="none">
                <a:solidFill>
                  <a:srgbClr val="404040"/>
                </a:solidFill>
                <a:latin typeface="Trebuchet MS"/>
                <a:ea typeface="Trebuchet MS"/>
                <a:cs typeface="Trebuchet MS"/>
                <a:sym typeface="Trebuchet MS"/>
              </a:rPr>
              <a:t>		</a:t>
            </a:r>
            <a:r>
              <a:rPr lang="en-US" sz="2000" b="0" i="0" u="none">
                <a:solidFill>
                  <a:srgbClr val="404040"/>
                </a:solidFill>
                <a:latin typeface="Trebuchet MS"/>
                <a:ea typeface="Trebuchet MS"/>
                <a:cs typeface="Trebuchet MS"/>
                <a:sym typeface="Trebuchet MS"/>
              </a:rPr>
              <a:t>NOTE:  Many people die each year from breathing this gas.  Most are 	teens or young adults sitting in parked vehicles.</a:t>
            </a:r>
            <a:endParaRPr/>
          </a:p>
          <a:p>
            <a:pPr marL="609600" marR="0" lvl="0" indent="-609600" algn="l" rtl="0">
              <a:lnSpc>
                <a:spcPct val="90000"/>
              </a:lnSpc>
              <a:spcBef>
                <a:spcPts val="1000"/>
              </a:spcBef>
              <a:spcAft>
                <a:spcPts val="0"/>
              </a:spcAft>
              <a:buClr>
                <a:schemeClr val="accent1"/>
              </a:buClr>
              <a:buSzPts val="2240"/>
              <a:buFont typeface="Noto Sans Symbols"/>
              <a:buNone/>
            </a:pPr>
            <a:r>
              <a:rPr lang="en-US" sz="2800" b="0" i="0" u="sng">
                <a:solidFill>
                  <a:srgbClr val="404040"/>
                </a:solidFill>
                <a:latin typeface="Trebuchet MS"/>
                <a:ea typeface="Trebuchet MS"/>
                <a:cs typeface="Trebuchet MS"/>
                <a:sym typeface="Trebuchet MS"/>
              </a:rPr>
              <a:t>Centrifugal Force</a:t>
            </a:r>
            <a:endParaRPr/>
          </a:p>
          <a:p>
            <a:pPr marL="990600" marR="0" lvl="1" indent="-533400" algn="l" rtl="0">
              <a:lnSpc>
                <a:spcPct val="90000"/>
              </a:lnSpc>
              <a:spcBef>
                <a:spcPts val="1000"/>
              </a:spcBef>
              <a:spcAft>
                <a:spcPts val="0"/>
              </a:spcAft>
              <a:buClr>
                <a:schemeClr val="accent1"/>
              </a:buClr>
              <a:buSzPts val="1600"/>
              <a:buFont typeface="Noto Sans Symbols"/>
              <a:buNone/>
            </a:pPr>
            <a:r>
              <a:rPr lang="en-US" sz="2000" b="0" i="0" u="none" strike="noStrike" cap="none">
                <a:solidFill>
                  <a:srgbClr val="404040"/>
                </a:solidFill>
                <a:latin typeface="Trebuchet MS"/>
                <a:ea typeface="Trebuchet MS"/>
                <a:cs typeface="Trebuchet MS"/>
                <a:sym typeface="Trebuchet MS"/>
              </a:rPr>
              <a:t>	A natural law that tends to push a vehicle out of a curve and into a straight path.</a:t>
            </a:r>
            <a:endParaRPr/>
          </a:p>
          <a:p>
            <a:pPr marL="990600" marR="0" lvl="1" indent="-533400" algn="l" rtl="0">
              <a:lnSpc>
                <a:spcPct val="90000"/>
              </a:lnSpc>
              <a:spcBef>
                <a:spcPts val="1000"/>
              </a:spcBef>
              <a:spcAft>
                <a:spcPts val="0"/>
              </a:spcAft>
              <a:buClr>
                <a:schemeClr val="accent1"/>
              </a:buClr>
              <a:buSzPts val="1600"/>
              <a:buFont typeface="Noto Sans Symbols"/>
              <a:buNone/>
            </a:pPr>
            <a:endParaRPr sz="2000" b="0" i="0" u="none" strike="noStrike" cap="none">
              <a:solidFill>
                <a:srgbClr val="404040"/>
              </a:solidFill>
              <a:latin typeface="Trebuchet MS"/>
              <a:ea typeface="Trebuchet MS"/>
              <a:cs typeface="Trebuchet MS"/>
              <a:sym typeface="Trebuchet MS"/>
            </a:endParaRPr>
          </a:p>
          <a:p>
            <a:pPr marL="342900" marR="0" lvl="0" indent="-241300" algn="l" rtl="0">
              <a:spcBef>
                <a:spcPts val="1000"/>
              </a:spcBef>
              <a:spcAft>
                <a:spcPts val="0"/>
              </a:spcAft>
              <a:buClr>
                <a:schemeClr val="accent1"/>
              </a:buClr>
              <a:buSzPts val="1600"/>
              <a:buFont typeface="Noto Sans Symbols"/>
              <a:buNone/>
            </a:pPr>
            <a:endParaRPr sz="2000" b="0" i="0" u="none" strike="noStrike" cap="none">
              <a:solidFill>
                <a:srgbClr val="404040"/>
              </a:solidFill>
              <a:latin typeface="Trebuchet MS"/>
              <a:ea typeface="Trebuchet MS"/>
              <a:cs typeface="Trebuchet MS"/>
              <a:sym typeface="Trebuchet M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89">
                                            <p:txEl>
                                              <p:pRg st="0" end="0"/>
                                            </p:txEl>
                                          </p:spTgt>
                                        </p:tgtEl>
                                        <p:attrNameLst>
                                          <p:attrName>style.visibility</p:attrName>
                                        </p:attrNameLst>
                                      </p:cBhvr>
                                      <p:to>
                                        <p:strVal val="visible"/>
                                      </p:to>
                                    </p:set>
                                    <p:animEffect transition="in" filter="fade">
                                      <p:cBhvr>
                                        <p:cTn id="7" dur="500"/>
                                        <p:tgtEl>
                                          <p:spTgt spid="14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89">
                                            <p:txEl>
                                              <p:pRg st="1" end="1"/>
                                            </p:txEl>
                                          </p:spTgt>
                                        </p:tgtEl>
                                        <p:attrNameLst>
                                          <p:attrName>style.visibility</p:attrName>
                                        </p:attrNameLst>
                                      </p:cBhvr>
                                      <p:to>
                                        <p:strVal val="visible"/>
                                      </p:to>
                                    </p:set>
                                    <p:animEffect transition="in" filter="fade">
                                      <p:cBhvr>
                                        <p:cTn id="12" dur="500"/>
                                        <p:tgtEl>
                                          <p:spTgt spid="148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89">
                                            <p:txEl>
                                              <p:pRg st="2" end="2"/>
                                            </p:txEl>
                                          </p:spTgt>
                                        </p:tgtEl>
                                        <p:attrNameLst>
                                          <p:attrName>style.visibility</p:attrName>
                                        </p:attrNameLst>
                                      </p:cBhvr>
                                      <p:to>
                                        <p:strVal val="visible"/>
                                      </p:to>
                                    </p:set>
                                    <p:animEffect transition="in" filter="fade">
                                      <p:cBhvr>
                                        <p:cTn id="17" dur="500"/>
                                        <p:tgtEl>
                                          <p:spTgt spid="148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89">
                                            <p:txEl>
                                              <p:pRg st="3" end="3"/>
                                            </p:txEl>
                                          </p:spTgt>
                                        </p:tgtEl>
                                        <p:attrNameLst>
                                          <p:attrName>style.visibility</p:attrName>
                                        </p:attrNameLst>
                                      </p:cBhvr>
                                      <p:to>
                                        <p:strVal val="visible"/>
                                      </p:to>
                                    </p:set>
                                    <p:animEffect transition="in" filter="fade">
                                      <p:cBhvr>
                                        <p:cTn id="22" dur="500"/>
                                        <p:tgtEl>
                                          <p:spTgt spid="148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89">
                                            <p:txEl>
                                              <p:pRg st="4" end="4"/>
                                            </p:txEl>
                                          </p:spTgt>
                                        </p:tgtEl>
                                        <p:attrNameLst>
                                          <p:attrName>style.visibility</p:attrName>
                                        </p:attrNameLst>
                                      </p:cBhvr>
                                      <p:to>
                                        <p:strVal val="visible"/>
                                      </p:to>
                                    </p:set>
                                    <p:animEffect transition="in" filter="fade">
                                      <p:cBhvr>
                                        <p:cTn id="27" dur="500"/>
                                        <p:tgtEl>
                                          <p:spTgt spid="148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89">
                                            <p:txEl>
                                              <p:pRg st="5" end="5"/>
                                            </p:txEl>
                                          </p:spTgt>
                                        </p:tgtEl>
                                        <p:attrNameLst>
                                          <p:attrName>style.visibility</p:attrName>
                                        </p:attrNameLst>
                                      </p:cBhvr>
                                      <p:to>
                                        <p:strVal val="visible"/>
                                      </p:to>
                                    </p:set>
                                    <p:animEffect transition="in" filter="fade">
                                      <p:cBhvr>
                                        <p:cTn id="32" dur="500"/>
                                        <p:tgtEl>
                                          <p:spTgt spid="148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489">
                                            <p:txEl>
                                              <p:pRg st="6" end="6"/>
                                            </p:txEl>
                                          </p:spTgt>
                                        </p:tgtEl>
                                        <p:attrNameLst>
                                          <p:attrName>style.visibility</p:attrName>
                                        </p:attrNameLst>
                                      </p:cBhvr>
                                      <p:to>
                                        <p:strVal val="visible"/>
                                      </p:to>
                                    </p:set>
                                    <p:animEffect transition="in" filter="fade">
                                      <p:cBhvr>
                                        <p:cTn id="37" dur="500"/>
                                        <p:tgtEl>
                                          <p:spTgt spid="148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93"/>
        <p:cNvGrpSpPr/>
        <p:nvPr/>
      </p:nvGrpSpPr>
      <p:grpSpPr>
        <a:xfrm>
          <a:off x="0" y="0"/>
          <a:ext cx="0" cy="0"/>
          <a:chOff x="0" y="0"/>
          <a:chExt cx="0" cy="0"/>
        </a:xfrm>
      </p:grpSpPr>
      <p:sp>
        <p:nvSpPr>
          <p:cNvPr id="1494" name="Google Shape;1494;gfc69ddc3a3_1_1390"/>
          <p:cNvSpPr txBox="1">
            <a:spLocks noGrp="1"/>
          </p:cNvSpPr>
          <p:nvPr>
            <p:ph type="title"/>
          </p:nvPr>
        </p:nvSpPr>
        <p:spPr>
          <a:xfrm>
            <a:off x="685800" y="533400"/>
            <a:ext cx="7772400" cy="609600"/>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accent1"/>
              </a:buClr>
              <a:buSzPts val="3200"/>
              <a:buFont typeface="Trebuchet MS"/>
              <a:buNone/>
            </a:pPr>
            <a:r>
              <a:rPr lang="en-US" sz="3200" b="0" i="0" u="none">
                <a:solidFill>
                  <a:schemeClr val="accent1"/>
                </a:solidFill>
                <a:latin typeface="Trebuchet MS"/>
                <a:ea typeface="Trebuchet MS"/>
                <a:cs typeface="Trebuchet MS"/>
                <a:sym typeface="Trebuchet MS"/>
              </a:rPr>
              <a:t>KEY TERMS</a:t>
            </a:r>
            <a:endParaRPr/>
          </a:p>
        </p:txBody>
      </p:sp>
      <p:sp>
        <p:nvSpPr>
          <p:cNvPr id="1495" name="Google Shape;1495;gfc69ddc3a3_1_1390"/>
          <p:cNvSpPr txBox="1">
            <a:spLocks noGrp="1"/>
          </p:cNvSpPr>
          <p:nvPr>
            <p:ph type="body" idx="1"/>
          </p:nvPr>
        </p:nvSpPr>
        <p:spPr>
          <a:xfrm>
            <a:off x="685800" y="1295400"/>
            <a:ext cx="7772400" cy="4800600"/>
          </a:xfrm>
          <a:prstGeom prst="rect">
            <a:avLst/>
          </a:prstGeom>
          <a:noFill/>
          <a:ln>
            <a:noFill/>
          </a:ln>
        </p:spPr>
        <p:txBody>
          <a:bodyPr spcFirstLastPara="1" wrap="square" lIns="91425" tIns="45700" rIns="91425" bIns="45700" anchor="t" anchorCtr="0">
            <a:normAutofit/>
          </a:bodyPr>
          <a:lstStyle/>
          <a:p>
            <a:pPr marL="609600" marR="0" lvl="0" indent="-609600" algn="l" rtl="0">
              <a:lnSpc>
                <a:spcPct val="90000"/>
              </a:lnSpc>
              <a:spcBef>
                <a:spcPts val="0"/>
              </a:spcBef>
              <a:spcAft>
                <a:spcPts val="0"/>
              </a:spcAft>
              <a:buClr>
                <a:schemeClr val="accent1"/>
              </a:buClr>
              <a:buSzPts val="1600"/>
              <a:buFont typeface="Noto Sans Symbols"/>
              <a:buNone/>
            </a:pPr>
            <a:r>
              <a:rPr lang="en-US" sz="2000" b="0" i="0" u="sng">
                <a:solidFill>
                  <a:srgbClr val="404040"/>
                </a:solidFill>
                <a:latin typeface="Trebuchet MS"/>
                <a:ea typeface="Trebuchet MS"/>
                <a:cs typeface="Trebuchet MS"/>
                <a:sym typeface="Trebuchet MS"/>
              </a:rPr>
              <a:t>Driving Under the Influence (DUI)</a:t>
            </a:r>
            <a:endParaRPr/>
          </a:p>
          <a:p>
            <a:pPr marL="609600" marR="0" lvl="0" indent="-609600" algn="l" rtl="0">
              <a:lnSpc>
                <a:spcPct val="90000"/>
              </a:lnSpc>
              <a:spcBef>
                <a:spcPts val="1000"/>
              </a:spcBef>
              <a:spcAft>
                <a:spcPts val="0"/>
              </a:spcAft>
              <a:buClr>
                <a:schemeClr val="accent1"/>
              </a:buClr>
              <a:buSzPts val="1600"/>
              <a:buFont typeface="Noto Sans Symbols"/>
              <a:buNone/>
            </a:pPr>
            <a:r>
              <a:rPr lang="en-US" sz="2000" b="0" i="0" u="none">
                <a:solidFill>
                  <a:srgbClr val="404040"/>
                </a:solidFill>
                <a:latin typeface="Trebuchet MS"/>
                <a:ea typeface="Trebuchet MS"/>
                <a:cs typeface="Trebuchet MS"/>
                <a:sym typeface="Trebuchet MS"/>
              </a:rPr>
              <a:t>	</a:t>
            </a:r>
            <a:r>
              <a:rPr lang="en-US" sz="1700" b="0" i="0" u="none">
                <a:solidFill>
                  <a:srgbClr val="404040"/>
                </a:solidFill>
                <a:latin typeface="Trebuchet MS"/>
                <a:ea typeface="Trebuchet MS"/>
                <a:cs typeface="Trebuchet MS"/>
                <a:sym typeface="Trebuchet MS"/>
              </a:rPr>
              <a:t>driving under the influence of any mind altering drug.  This includes alcohol, prescription and non-prescription drugs, marijuana, hallucinogenic drugs, and any other drugs that alter the brain.</a:t>
            </a:r>
            <a:endParaRPr/>
          </a:p>
          <a:p>
            <a:pPr marL="609600" marR="0" lvl="0" indent="-609600" algn="l" rtl="0">
              <a:lnSpc>
                <a:spcPct val="90000"/>
              </a:lnSpc>
              <a:spcBef>
                <a:spcPts val="1000"/>
              </a:spcBef>
              <a:spcAft>
                <a:spcPts val="0"/>
              </a:spcAft>
              <a:buClr>
                <a:schemeClr val="accent1"/>
              </a:buClr>
              <a:buSzPts val="1360"/>
              <a:buFont typeface="Noto Sans Symbols"/>
              <a:buNone/>
            </a:pPr>
            <a:r>
              <a:rPr lang="en-US" sz="1700" b="0" i="0" u="none">
                <a:solidFill>
                  <a:srgbClr val="404040"/>
                </a:solidFill>
                <a:latin typeface="Trebuchet MS"/>
                <a:ea typeface="Trebuchet MS"/>
                <a:cs typeface="Trebuchet MS"/>
                <a:sym typeface="Trebuchet MS"/>
              </a:rPr>
              <a:t>	NOTE:  In Alabama you can be arrested and taken to jail for a BAC of .05% even when the legal limit for adults (21 and over) is .08%.</a:t>
            </a:r>
            <a:endParaRPr/>
          </a:p>
          <a:p>
            <a:pPr marL="609600" marR="0" lvl="0" indent="-609600" algn="l" rtl="0">
              <a:lnSpc>
                <a:spcPct val="90000"/>
              </a:lnSpc>
              <a:spcBef>
                <a:spcPts val="1000"/>
              </a:spcBef>
              <a:spcAft>
                <a:spcPts val="0"/>
              </a:spcAft>
              <a:buClr>
                <a:schemeClr val="accent1"/>
              </a:buClr>
              <a:buSzPts val="1600"/>
              <a:buFont typeface="Noto Sans Symbols"/>
              <a:buNone/>
            </a:pPr>
            <a:r>
              <a:rPr lang="en-US" sz="2000" b="0" i="0" u="sng">
                <a:solidFill>
                  <a:srgbClr val="404040"/>
                </a:solidFill>
                <a:latin typeface="Trebuchet MS"/>
                <a:ea typeface="Trebuchet MS"/>
                <a:cs typeface="Trebuchet MS"/>
                <a:sym typeface="Trebuchet MS"/>
              </a:rPr>
              <a:t>Hand Position</a:t>
            </a:r>
            <a:endParaRPr/>
          </a:p>
          <a:p>
            <a:pPr marL="990600" marR="0" lvl="1" indent="-533400" algn="l" rtl="0">
              <a:lnSpc>
                <a:spcPct val="90000"/>
              </a:lnSpc>
              <a:spcBef>
                <a:spcPts val="1000"/>
              </a:spcBef>
              <a:spcAft>
                <a:spcPts val="0"/>
              </a:spcAft>
              <a:buClr>
                <a:schemeClr val="accent1"/>
              </a:buClr>
              <a:buSzPts val="1200"/>
              <a:buFont typeface="Noto Sans Symbols"/>
              <a:buNone/>
            </a:pPr>
            <a:r>
              <a:rPr lang="en-US" sz="1500" b="0" i="0" u="none" strike="noStrike" cap="none">
                <a:solidFill>
                  <a:srgbClr val="404040"/>
                </a:solidFill>
                <a:latin typeface="Trebuchet MS"/>
                <a:ea typeface="Trebuchet MS"/>
                <a:cs typeface="Trebuchet MS"/>
                <a:sym typeface="Trebuchet MS"/>
              </a:rPr>
              <a:t>Refers to hand placement on the steering wheel while driving.</a:t>
            </a:r>
            <a:endParaRPr/>
          </a:p>
          <a:p>
            <a:pPr marL="990600" marR="0" lvl="1" indent="-533400" algn="l" rtl="0">
              <a:lnSpc>
                <a:spcPct val="90000"/>
              </a:lnSpc>
              <a:spcBef>
                <a:spcPts val="1000"/>
              </a:spcBef>
              <a:spcAft>
                <a:spcPts val="0"/>
              </a:spcAft>
              <a:buClr>
                <a:schemeClr val="accent1"/>
              </a:buClr>
              <a:buSzPts val="1360"/>
              <a:buFont typeface="Noto Sans Symbols"/>
              <a:buNone/>
            </a:pPr>
            <a:r>
              <a:rPr lang="en-US" sz="1700" b="0" i="0" u="none" strike="noStrike" cap="none">
                <a:solidFill>
                  <a:srgbClr val="404040"/>
                </a:solidFill>
                <a:latin typeface="Trebuchet MS"/>
                <a:ea typeface="Trebuchet MS"/>
                <a:cs typeface="Trebuchet MS"/>
                <a:sym typeface="Trebuchet MS"/>
              </a:rPr>
              <a:t>	Hand-over Hand steering – method where hands cross over each other while turning.</a:t>
            </a:r>
            <a:endParaRPr/>
          </a:p>
          <a:p>
            <a:pPr marL="990600" marR="0" lvl="1" indent="-533400" algn="l" rtl="0">
              <a:lnSpc>
                <a:spcPct val="90000"/>
              </a:lnSpc>
              <a:spcBef>
                <a:spcPts val="1000"/>
              </a:spcBef>
              <a:spcAft>
                <a:spcPts val="0"/>
              </a:spcAft>
              <a:buClr>
                <a:schemeClr val="accent1"/>
              </a:buClr>
              <a:buSzPts val="1360"/>
              <a:buFont typeface="Noto Sans Symbols"/>
              <a:buNone/>
            </a:pPr>
            <a:r>
              <a:rPr lang="en-US" sz="1700" b="0" i="0" u="none" strike="noStrike" cap="none">
                <a:solidFill>
                  <a:srgbClr val="404040"/>
                </a:solidFill>
                <a:latin typeface="Trebuchet MS"/>
                <a:ea typeface="Trebuchet MS"/>
                <a:cs typeface="Trebuchet MS"/>
                <a:sym typeface="Trebuchet MS"/>
              </a:rPr>
              <a:t>	Push-pull-feed steering – method where hands do not cross while turning (used when vehicles are equipped with air bags).</a:t>
            </a:r>
            <a:endParaRPr/>
          </a:p>
          <a:p>
            <a:pPr marL="990600" marR="0" lvl="1" indent="-533400" algn="l" rtl="0">
              <a:lnSpc>
                <a:spcPct val="90000"/>
              </a:lnSpc>
              <a:spcBef>
                <a:spcPts val="1000"/>
              </a:spcBef>
              <a:spcAft>
                <a:spcPts val="0"/>
              </a:spcAft>
              <a:buClr>
                <a:schemeClr val="accent1"/>
              </a:buClr>
              <a:buSzPts val="1360"/>
              <a:buFont typeface="Noto Sans Symbols"/>
              <a:buNone/>
            </a:pPr>
            <a:r>
              <a:rPr lang="en-US" sz="1700" b="0" i="0" u="none" strike="noStrike" cap="none">
                <a:solidFill>
                  <a:srgbClr val="404040"/>
                </a:solidFill>
                <a:latin typeface="Trebuchet MS"/>
                <a:ea typeface="Trebuchet MS"/>
                <a:cs typeface="Trebuchet MS"/>
                <a:sym typeface="Trebuchet MS"/>
              </a:rPr>
              <a:t>	“9 &amp; 3”  or “8 &amp; 4” – refers to hand placement while driving.</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95">
                                            <p:txEl>
                                              <p:pRg st="0" end="0"/>
                                            </p:txEl>
                                          </p:spTgt>
                                        </p:tgtEl>
                                        <p:attrNameLst>
                                          <p:attrName>style.visibility</p:attrName>
                                        </p:attrNameLst>
                                      </p:cBhvr>
                                      <p:to>
                                        <p:strVal val="visible"/>
                                      </p:to>
                                    </p:set>
                                    <p:animEffect transition="in" filter="fade">
                                      <p:cBhvr>
                                        <p:cTn id="7" dur="500"/>
                                        <p:tgtEl>
                                          <p:spTgt spid="14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95">
                                            <p:txEl>
                                              <p:pRg st="1" end="1"/>
                                            </p:txEl>
                                          </p:spTgt>
                                        </p:tgtEl>
                                        <p:attrNameLst>
                                          <p:attrName>style.visibility</p:attrName>
                                        </p:attrNameLst>
                                      </p:cBhvr>
                                      <p:to>
                                        <p:strVal val="visible"/>
                                      </p:to>
                                    </p:set>
                                    <p:animEffect transition="in" filter="fade">
                                      <p:cBhvr>
                                        <p:cTn id="12" dur="500"/>
                                        <p:tgtEl>
                                          <p:spTgt spid="14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95">
                                            <p:txEl>
                                              <p:pRg st="2" end="2"/>
                                            </p:txEl>
                                          </p:spTgt>
                                        </p:tgtEl>
                                        <p:attrNameLst>
                                          <p:attrName>style.visibility</p:attrName>
                                        </p:attrNameLst>
                                      </p:cBhvr>
                                      <p:to>
                                        <p:strVal val="visible"/>
                                      </p:to>
                                    </p:set>
                                    <p:animEffect transition="in" filter="fade">
                                      <p:cBhvr>
                                        <p:cTn id="17" dur="500"/>
                                        <p:tgtEl>
                                          <p:spTgt spid="14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95">
                                            <p:txEl>
                                              <p:pRg st="3" end="3"/>
                                            </p:txEl>
                                          </p:spTgt>
                                        </p:tgtEl>
                                        <p:attrNameLst>
                                          <p:attrName>style.visibility</p:attrName>
                                        </p:attrNameLst>
                                      </p:cBhvr>
                                      <p:to>
                                        <p:strVal val="visible"/>
                                      </p:to>
                                    </p:set>
                                    <p:animEffect transition="in" filter="fade">
                                      <p:cBhvr>
                                        <p:cTn id="22" dur="500"/>
                                        <p:tgtEl>
                                          <p:spTgt spid="14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95">
                                            <p:txEl>
                                              <p:pRg st="4" end="4"/>
                                            </p:txEl>
                                          </p:spTgt>
                                        </p:tgtEl>
                                        <p:attrNameLst>
                                          <p:attrName>style.visibility</p:attrName>
                                        </p:attrNameLst>
                                      </p:cBhvr>
                                      <p:to>
                                        <p:strVal val="visible"/>
                                      </p:to>
                                    </p:set>
                                    <p:animEffect transition="in" filter="fade">
                                      <p:cBhvr>
                                        <p:cTn id="27" dur="500"/>
                                        <p:tgtEl>
                                          <p:spTgt spid="14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95">
                                            <p:txEl>
                                              <p:pRg st="5" end="5"/>
                                            </p:txEl>
                                          </p:spTgt>
                                        </p:tgtEl>
                                        <p:attrNameLst>
                                          <p:attrName>style.visibility</p:attrName>
                                        </p:attrNameLst>
                                      </p:cBhvr>
                                      <p:to>
                                        <p:strVal val="visible"/>
                                      </p:to>
                                    </p:set>
                                    <p:animEffect transition="in" filter="fade">
                                      <p:cBhvr>
                                        <p:cTn id="32" dur="500"/>
                                        <p:tgtEl>
                                          <p:spTgt spid="14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495">
                                            <p:txEl>
                                              <p:pRg st="6" end="6"/>
                                            </p:txEl>
                                          </p:spTgt>
                                        </p:tgtEl>
                                        <p:attrNameLst>
                                          <p:attrName>style.visibility</p:attrName>
                                        </p:attrNameLst>
                                      </p:cBhvr>
                                      <p:to>
                                        <p:strVal val="visible"/>
                                      </p:to>
                                    </p:set>
                                    <p:animEffect transition="in" filter="fade">
                                      <p:cBhvr>
                                        <p:cTn id="37" dur="500"/>
                                        <p:tgtEl>
                                          <p:spTgt spid="149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495">
                                            <p:txEl>
                                              <p:pRg st="7" end="7"/>
                                            </p:txEl>
                                          </p:spTgt>
                                        </p:tgtEl>
                                        <p:attrNameLst>
                                          <p:attrName>style.visibility</p:attrName>
                                        </p:attrNameLst>
                                      </p:cBhvr>
                                      <p:to>
                                        <p:strVal val="visible"/>
                                      </p:to>
                                    </p:set>
                                    <p:animEffect transition="in" filter="fade">
                                      <p:cBhvr>
                                        <p:cTn id="42" dur="500"/>
                                        <p:tgtEl>
                                          <p:spTgt spid="14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99"/>
        <p:cNvGrpSpPr/>
        <p:nvPr/>
      </p:nvGrpSpPr>
      <p:grpSpPr>
        <a:xfrm>
          <a:off x="0" y="0"/>
          <a:ext cx="0" cy="0"/>
          <a:chOff x="0" y="0"/>
          <a:chExt cx="0" cy="0"/>
        </a:xfrm>
      </p:grpSpPr>
      <p:sp>
        <p:nvSpPr>
          <p:cNvPr id="1500" name="Google Shape;1500;gfc69ddc3a3_1_1395"/>
          <p:cNvSpPr txBox="1">
            <a:spLocks noGrp="1"/>
          </p:cNvSpPr>
          <p:nvPr>
            <p:ph type="title"/>
          </p:nvPr>
        </p:nvSpPr>
        <p:spPr>
          <a:xfrm>
            <a:off x="685800" y="533400"/>
            <a:ext cx="7772400" cy="6858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chemeClr val="accent1"/>
              </a:buClr>
              <a:buSzPts val="3600"/>
              <a:buFont typeface="Trebuchet MS"/>
              <a:buNone/>
            </a:pPr>
            <a:r>
              <a:rPr lang="en-US" sz="3600" b="0" i="0" u="none">
                <a:solidFill>
                  <a:schemeClr val="accent1"/>
                </a:solidFill>
                <a:latin typeface="Trebuchet MS"/>
                <a:ea typeface="Trebuchet MS"/>
                <a:cs typeface="Trebuchet MS"/>
                <a:sym typeface="Trebuchet MS"/>
              </a:rPr>
              <a:t>KEY TERMS</a:t>
            </a:r>
            <a:endParaRPr/>
          </a:p>
        </p:txBody>
      </p:sp>
      <p:sp>
        <p:nvSpPr>
          <p:cNvPr id="1501" name="Google Shape;1501;gfc69ddc3a3_1_1395"/>
          <p:cNvSpPr txBox="1">
            <a:spLocks noGrp="1"/>
          </p:cNvSpPr>
          <p:nvPr>
            <p:ph type="body" idx="1"/>
          </p:nvPr>
        </p:nvSpPr>
        <p:spPr>
          <a:xfrm>
            <a:off x="685800" y="1295400"/>
            <a:ext cx="7772400" cy="5257800"/>
          </a:xfrm>
          <a:prstGeom prst="rect">
            <a:avLst/>
          </a:prstGeom>
          <a:noFill/>
          <a:ln>
            <a:noFill/>
          </a:ln>
        </p:spPr>
        <p:txBody>
          <a:bodyPr spcFirstLastPara="1" wrap="square" lIns="91425" tIns="45700" rIns="91425" bIns="45700" anchor="t" anchorCtr="0">
            <a:normAutofit/>
          </a:bodyPr>
          <a:lstStyle/>
          <a:p>
            <a:pPr marL="609600" marR="0" lvl="0" indent="-609600" algn="l" rtl="0">
              <a:lnSpc>
                <a:spcPct val="80000"/>
              </a:lnSpc>
              <a:spcBef>
                <a:spcPts val="0"/>
              </a:spcBef>
              <a:spcAft>
                <a:spcPts val="0"/>
              </a:spcAft>
              <a:buClr>
                <a:schemeClr val="accent1"/>
              </a:buClr>
              <a:buSzPts val="1760"/>
              <a:buFont typeface="Noto Sans Symbols"/>
              <a:buNone/>
            </a:pPr>
            <a:r>
              <a:rPr lang="en-US" sz="2200" b="0" i="0" u="none">
                <a:solidFill>
                  <a:srgbClr val="0000FF"/>
                </a:solidFill>
                <a:latin typeface="Trebuchet MS"/>
                <a:ea typeface="Trebuchet MS"/>
                <a:cs typeface="Trebuchet MS"/>
                <a:sym typeface="Trebuchet MS"/>
              </a:rPr>
              <a:t>	</a:t>
            </a:r>
            <a:r>
              <a:rPr lang="en-US" sz="2200" b="0" i="0" u="sng">
                <a:solidFill>
                  <a:srgbClr val="404040"/>
                </a:solidFill>
                <a:latin typeface="Trebuchet MS"/>
                <a:ea typeface="Trebuchet MS"/>
                <a:cs typeface="Trebuchet MS"/>
                <a:sym typeface="Trebuchet MS"/>
              </a:rPr>
              <a:t>Highway Hypnosis</a:t>
            </a:r>
            <a:endParaRPr/>
          </a:p>
          <a:p>
            <a:pPr marL="609600" marR="0" lvl="0" indent="-609600" algn="l" rtl="0">
              <a:lnSpc>
                <a:spcPct val="80000"/>
              </a:lnSpc>
              <a:spcBef>
                <a:spcPts val="1000"/>
              </a:spcBef>
              <a:spcAft>
                <a:spcPts val="0"/>
              </a:spcAft>
              <a:buClr>
                <a:schemeClr val="accent1"/>
              </a:buClr>
              <a:buSzPts val="1760"/>
              <a:buFont typeface="Noto Sans Symbols"/>
              <a:buNone/>
            </a:pPr>
            <a:r>
              <a:rPr lang="en-US" sz="2200" b="0" i="0" u="none">
                <a:solidFill>
                  <a:srgbClr val="404040"/>
                </a:solidFill>
                <a:latin typeface="Trebuchet MS"/>
                <a:ea typeface="Trebuchet MS"/>
                <a:cs typeface="Trebuchet MS"/>
                <a:sym typeface="Trebuchet MS"/>
              </a:rPr>
              <a:t>		</a:t>
            </a:r>
            <a:r>
              <a:rPr lang="en-US" sz="1900" b="0" i="0" u="none">
                <a:solidFill>
                  <a:srgbClr val="404040"/>
                </a:solidFill>
                <a:latin typeface="Trebuchet MS"/>
                <a:ea typeface="Trebuchet MS"/>
                <a:cs typeface="Trebuchet MS"/>
                <a:sym typeface="Trebuchet MS"/>
              </a:rPr>
              <a:t>a trance-like state of drowsiness that can occur with little warning.  	Usually occurs after long hours behind the wheel.</a:t>
            </a:r>
            <a:endParaRPr/>
          </a:p>
          <a:p>
            <a:pPr marL="609600" marR="0" lvl="0" indent="-609600" algn="l" rtl="0">
              <a:lnSpc>
                <a:spcPct val="8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NOTE:  We have all  heard of crashes where a single vehicle leaves the 	road and crashes. In most cases, Highway Hypnosis is to blame.</a:t>
            </a:r>
            <a:endParaRPr/>
          </a:p>
          <a:p>
            <a:pPr marL="609600" marR="0" lvl="0" indent="-609600" algn="l" rtl="0">
              <a:lnSpc>
                <a:spcPct val="80000"/>
              </a:lnSpc>
              <a:spcBef>
                <a:spcPts val="1000"/>
              </a:spcBef>
              <a:spcAft>
                <a:spcPts val="0"/>
              </a:spcAft>
              <a:buClr>
                <a:schemeClr val="accent1"/>
              </a:buClr>
              <a:buSzPts val="1760"/>
              <a:buFont typeface="Noto Sans Symbols"/>
              <a:buNone/>
            </a:pPr>
            <a:r>
              <a:rPr lang="en-US" sz="2200" b="0" i="0" u="none">
                <a:solidFill>
                  <a:srgbClr val="404040"/>
                </a:solidFill>
                <a:latin typeface="Trebuchet MS"/>
                <a:ea typeface="Trebuchet MS"/>
                <a:cs typeface="Trebuchet MS"/>
                <a:sym typeface="Trebuchet MS"/>
              </a:rPr>
              <a:t>	</a:t>
            </a:r>
            <a:r>
              <a:rPr lang="en-US" sz="2200" b="0" i="0" u="sng">
                <a:solidFill>
                  <a:srgbClr val="404040"/>
                </a:solidFill>
                <a:latin typeface="Trebuchet MS"/>
                <a:ea typeface="Trebuchet MS"/>
                <a:cs typeface="Trebuchet MS"/>
                <a:sym typeface="Trebuchet MS"/>
              </a:rPr>
              <a:t>Hydroplaning</a:t>
            </a:r>
            <a:endParaRPr/>
          </a:p>
          <a:p>
            <a:pPr marL="990600" marR="0" lvl="1" indent="-533400" algn="l" rtl="0">
              <a:lnSpc>
                <a:spcPct val="80000"/>
              </a:lnSpc>
              <a:spcBef>
                <a:spcPts val="1000"/>
              </a:spcBef>
              <a:spcAft>
                <a:spcPts val="0"/>
              </a:spcAft>
              <a:buClr>
                <a:schemeClr val="accent1"/>
              </a:buClr>
              <a:buSzPts val="1520"/>
              <a:buFont typeface="Noto Sans Symbols"/>
              <a:buNone/>
            </a:pPr>
            <a:r>
              <a:rPr lang="en-US" sz="1900" b="0" i="0" u="none" strike="noStrike" cap="none">
                <a:solidFill>
                  <a:srgbClr val="404040"/>
                </a:solidFill>
                <a:latin typeface="Trebuchet MS"/>
                <a:ea typeface="Trebuchet MS"/>
                <a:cs typeface="Trebuchet MS"/>
                <a:sym typeface="Trebuchet MS"/>
              </a:rPr>
              <a:t>	A condition in which the tires of a moving vehicle ride on a cushion of water causing loss of control in both steering and braking.</a:t>
            </a:r>
            <a:endParaRPr/>
          </a:p>
          <a:p>
            <a:pPr marL="990600" marR="0" lvl="1" indent="-533400" algn="l" rtl="0">
              <a:lnSpc>
                <a:spcPct val="80000"/>
              </a:lnSpc>
              <a:spcBef>
                <a:spcPts val="1000"/>
              </a:spcBef>
              <a:spcAft>
                <a:spcPts val="0"/>
              </a:spcAft>
              <a:buClr>
                <a:schemeClr val="accent1"/>
              </a:buClr>
              <a:buSzPts val="1760"/>
              <a:buFont typeface="Noto Sans Symbols"/>
              <a:buNone/>
            </a:pPr>
            <a:r>
              <a:rPr lang="en-US" sz="2200" b="0" i="0" u="sng" strike="noStrike" cap="none">
                <a:solidFill>
                  <a:srgbClr val="404040"/>
                </a:solidFill>
                <a:latin typeface="Trebuchet MS"/>
                <a:ea typeface="Trebuchet MS"/>
                <a:cs typeface="Trebuchet MS"/>
                <a:sym typeface="Trebuchet MS"/>
              </a:rPr>
              <a:t>Implied Consent</a:t>
            </a:r>
            <a:endParaRPr/>
          </a:p>
          <a:p>
            <a:pPr marL="1371600" marR="0" lvl="2" indent="-457200" algn="l" rtl="0">
              <a:lnSpc>
                <a:spcPct val="80000"/>
              </a:lnSpc>
              <a:spcBef>
                <a:spcPts val="1000"/>
              </a:spcBef>
              <a:spcAft>
                <a:spcPts val="0"/>
              </a:spcAft>
              <a:buClr>
                <a:schemeClr val="accent1"/>
              </a:buClr>
              <a:buSzPts val="1520"/>
              <a:buFont typeface="Noto Sans Symbols"/>
              <a:buNone/>
            </a:pPr>
            <a:r>
              <a:rPr lang="en-US" sz="1900" b="0" i="0" u="none" strike="noStrike" cap="none">
                <a:solidFill>
                  <a:srgbClr val="404040"/>
                </a:solidFill>
                <a:latin typeface="Trebuchet MS"/>
                <a:ea typeface="Trebuchet MS"/>
                <a:cs typeface="Trebuchet MS"/>
                <a:sym typeface="Trebuchet MS"/>
              </a:rPr>
              <a:t>The law stating that any licensed driver cannot legally refuse to be</a:t>
            </a:r>
            <a:endParaRPr/>
          </a:p>
          <a:p>
            <a:pPr marL="1371600" marR="0" lvl="2" indent="-457200" algn="l" rtl="0">
              <a:lnSpc>
                <a:spcPct val="80000"/>
              </a:lnSpc>
              <a:spcBef>
                <a:spcPts val="1000"/>
              </a:spcBef>
              <a:spcAft>
                <a:spcPts val="0"/>
              </a:spcAft>
              <a:buClr>
                <a:schemeClr val="accent1"/>
              </a:buClr>
              <a:buSzPts val="1520"/>
              <a:buFont typeface="Noto Sans Symbols"/>
              <a:buNone/>
            </a:pPr>
            <a:r>
              <a:rPr lang="en-US" sz="1900" b="0" i="0" u="none" strike="noStrike" cap="none">
                <a:solidFill>
                  <a:srgbClr val="404040"/>
                </a:solidFill>
                <a:latin typeface="Trebuchet MS"/>
                <a:ea typeface="Trebuchet MS"/>
                <a:cs typeface="Trebuchet MS"/>
                <a:sym typeface="Trebuchet MS"/>
              </a:rPr>
              <a:t>tested for alcohol or drug use while behind the wheel or in “actual</a:t>
            </a:r>
            <a:endParaRPr/>
          </a:p>
          <a:p>
            <a:pPr marL="1371600" marR="0" lvl="2" indent="-457200" algn="l" rtl="0">
              <a:lnSpc>
                <a:spcPct val="80000"/>
              </a:lnSpc>
              <a:spcBef>
                <a:spcPts val="1000"/>
              </a:spcBef>
              <a:spcAft>
                <a:spcPts val="0"/>
              </a:spcAft>
              <a:buClr>
                <a:schemeClr val="accent1"/>
              </a:buClr>
              <a:buSzPts val="1520"/>
              <a:buFont typeface="Noto Sans Symbols"/>
              <a:buNone/>
            </a:pPr>
            <a:r>
              <a:rPr lang="en-US" sz="1900" b="0" i="0" u="none" strike="noStrike" cap="none">
                <a:solidFill>
                  <a:srgbClr val="404040"/>
                </a:solidFill>
                <a:latin typeface="Trebuchet MS"/>
                <a:ea typeface="Trebuchet MS"/>
                <a:cs typeface="Trebuchet MS"/>
                <a:sym typeface="Trebuchet MS"/>
              </a:rPr>
              <a:t>physical control” of a vehicle.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1">
                                            <p:txEl>
                                              <p:pRg st="0" end="0"/>
                                            </p:txEl>
                                          </p:spTgt>
                                        </p:tgtEl>
                                        <p:attrNameLst>
                                          <p:attrName>style.visibility</p:attrName>
                                        </p:attrNameLst>
                                      </p:cBhvr>
                                      <p:to>
                                        <p:strVal val="visible"/>
                                      </p:to>
                                    </p:set>
                                    <p:animEffect transition="in" filter="fade">
                                      <p:cBhvr>
                                        <p:cTn id="7" dur="500"/>
                                        <p:tgtEl>
                                          <p:spTgt spid="150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01">
                                            <p:txEl>
                                              <p:pRg st="1" end="1"/>
                                            </p:txEl>
                                          </p:spTgt>
                                        </p:tgtEl>
                                        <p:attrNameLst>
                                          <p:attrName>style.visibility</p:attrName>
                                        </p:attrNameLst>
                                      </p:cBhvr>
                                      <p:to>
                                        <p:strVal val="visible"/>
                                      </p:to>
                                    </p:set>
                                    <p:animEffect transition="in" filter="fade">
                                      <p:cBhvr>
                                        <p:cTn id="12" dur="500"/>
                                        <p:tgtEl>
                                          <p:spTgt spid="150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01">
                                            <p:txEl>
                                              <p:pRg st="2" end="2"/>
                                            </p:txEl>
                                          </p:spTgt>
                                        </p:tgtEl>
                                        <p:attrNameLst>
                                          <p:attrName>style.visibility</p:attrName>
                                        </p:attrNameLst>
                                      </p:cBhvr>
                                      <p:to>
                                        <p:strVal val="visible"/>
                                      </p:to>
                                    </p:set>
                                    <p:animEffect transition="in" filter="fade">
                                      <p:cBhvr>
                                        <p:cTn id="17" dur="500"/>
                                        <p:tgtEl>
                                          <p:spTgt spid="150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01">
                                            <p:txEl>
                                              <p:pRg st="3" end="3"/>
                                            </p:txEl>
                                          </p:spTgt>
                                        </p:tgtEl>
                                        <p:attrNameLst>
                                          <p:attrName>style.visibility</p:attrName>
                                        </p:attrNameLst>
                                      </p:cBhvr>
                                      <p:to>
                                        <p:strVal val="visible"/>
                                      </p:to>
                                    </p:set>
                                    <p:animEffect transition="in" filter="fade">
                                      <p:cBhvr>
                                        <p:cTn id="22" dur="500"/>
                                        <p:tgtEl>
                                          <p:spTgt spid="150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01">
                                            <p:txEl>
                                              <p:pRg st="4" end="4"/>
                                            </p:txEl>
                                          </p:spTgt>
                                        </p:tgtEl>
                                        <p:attrNameLst>
                                          <p:attrName>style.visibility</p:attrName>
                                        </p:attrNameLst>
                                      </p:cBhvr>
                                      <p:to>
                                        <p:strVal val="visible"/>
                                      </p:to>
                                    </p:set>
                                    <p:animEffect transition="in" filter="fade">
                                      <p:cBhvr>
                                        <p:cTn id="27" dur="500"/>
                                        <p:tgtEl>
                                          <p:spTgt spid="150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01">
                                            <p:txEl>
                                              <p:pRg st="5" end="5"/>
                                            </p:txEl>
                                          </p:spTgt>
                                        </p:tgtEl>
                                        <p:attrNameLst>
                                          <p:attrName>style.visibility</p:attrName>
                                        </p:attrNameLst>
                                      </p:cBhvr>
                                      <p:to>
                                        <p:strVal val="visible"/>
                                      </p:to>
                                    </p:set>
                                    <p:animEffect transition="in" filter="fade">
                                      <p:cBhvr>
                                        <p:cTn id="32" dur="500"/>
                                        <p:tgtEl>
                                          <p:spTgt spid="150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01">
                                            <p:txEl>
                                              <p:pRg st="6" end="6"/>
                                            </p:txEl>
                                          </p:spTgt>
                                        </p:tgtEl>
                                        <p:attrNameLst>
                                          <p:attrName>style.visibility</p:attrName>
                                        </p:attrNameLst>
                                      </p:cBhvr>
                                      <p:to>
                                        <p:strVal val="visible"/>
                                      </p:to>
                                    </p:set>
                                    <p:animEffect transition="in" filter="fade">
                                      <p:cBhvr>
                                        <p:cTn id="37" dur="500"/>
                                        <p:tgtEl>
                                          <p:spTgt spid="150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01">
                                            <p:txEl>
                                              <p:pRg st="7" end="7"/>
                                            </p:txEl>
                                          </p:spTgt>
                                        </p:tgtEl>
                                        <p:attrNameLst>
                                          <p:attrName>style.visibility</p:attrName>
                                        </p:attrNameLst>
                                      </p:cBhvr>
                                      <p:to>
                                        <p:strVal val="visible"/>
                                      </p:to>
                                    </p:set>
                                    <p:animEffect transition="in" filter="fade">
                                      <p:cBhvr>
                                        <p:cTn id="42" dur="500"/>
                                        <p:tgtEl>
                                          <p:spTgt spid="150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501">
                                            <p:txEl>
                                              <p:pRg st="8" end="8"/>
                                            </p:txEl>
                                          </p:spTgt>
                                        </p:tgtEl>
                                        <p:attrNameLst>
                                          <p:attrName>style.visibility</p:attrName>
                                        </p:attrNameLst>
                                      </p:cBhvr>
                                      <p:to>
                                        <p:strVal val="visible"/>
                                      </p:to>
                                    </p:set>
                                    <p:animEffect transition="in" filter="fade">
                                      <p:cBhvr>
                                        <p:cTn id="47" dur="500"/>
                                        <p:tgtEl>
                                          <p:spTgt spid="150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05"/>
        <p:cNvGrpSpPr/>
        <p:nvPr/>
      </p:nvGrpSpPr>
      <p:grpSpPr>
        <a:xfrm>
          <a:off x="0" y="0"/>
          <a:ext cx="0" cy="0"/>
          <a:chOff x="0" y="0"/>
          <a:chExt cx="0" cy="0"/>
        </a:xfrm>
      </p:grpSpPr>
      <p:sp>
        <p:nvSpPr>
          <p:cNvPr id="1506" name="Google Shape;1506;gfc69ddc3a3_1_1400"/>
          <p:cNvSpPr txBox="1">
            <a:spLocks noGrp="1"/>
          </p:cNvSpPr>
          <p:nvPr>
            <p:ph type="title"/>
          </p:nvPr>
        </p:nvSpPr>
        <p:spPr>
          <a:xfrm>
            <a:off x="685800" y="533400"/>
            <a:ext cx="7772400" cy="6858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chemeClr val="accent1"/>
              </a:buClr>
              <a:buSzPts val="3600"/>
              <a:buFont typeface="Trebuchet MS"/>
              <a:buNone/>
            </a:pPr>
            <a:r>
              <a:rPr lang="en-US" sz="3600" b="0" i="0" u="none">
                <a:solidFill>
                  <a:schemeClr val="accent1"/>
                </a:solidFill>
                <a:latin typeface="Trebuchet MS"/>
                <a:ea typeface="Trebuchet MS"/>
                <a:cs typeface="Trebuchet MS"/>
                <a:sym typeface="Trebuchet MS"/>
              </a:rPr>
              <a:t>KEY TERMS</a:t>
            </a:r>
            <a:endParaRPr/>
          </a:p>
        </p:txBody>
      </p:sp>
      <p:sp>
        <p:nvSpPr>
          <p:cNvPr id="1507" name="Google Shape;1507;gfc69ddc3a3_1_1400"/>
          <p:cNvSpPr txBox="1">
            <a:spLocks noGrp="1"/>
          </p:cNvSpPr>
          <p:nvPr>
            <p:ph type="body" idx="1"/>
          </p:nvPr>
        </p:nvSpPr>
        <p:spPr>
          <a:xfrm>
            <a:off x="685800" y="1295400"/>
            <a:ext cx="7772400" cy="4800600"/>
          </a:xfrm>
          <a:prstGeom prst="rect">
            <a:avLst/>
          </a:prstGeom>
          <a:noFill/>
          <a:ln>
            <a:noFill/>
          </a:ln>
        </p:spPr>
        <p:txBody>
          <a:bodyPr spcFirstLastPara="1" wrap="square" lIns="91425" tIns="45700" rIns="91425" bIns="45700" anchor="t" anchorCtr="0">
            <a:normAutofit/>
          </a:bodyPr>
          <a:lstStyle/>
          <a:p>
            <a:pPr marL="609600" marR="0" lvl="0" indent="-609600" algn="l" rtl="0">
              <a:lnSpc>
                <a:spcPct val="90000"/>
              </a:lnSpc>
              <a:spcBef>
                <a:spcPts val="0"/>
              </a:spcBef>
              <a:spcAft>
                <a:spcPts val="0"/>
              </a:spcAft>
              <a:buClr>
                <a:schemeClr val="accent1"/>
              </a:buClr>
              <a:buSzPts val="1760"/>
              <a:buFont typeface="Noto Sans Symbols"/>
              <a:buNone/>
            </a:pPr>
            <a:r>
              <a:rPr lang="en-US" sz="2200" b="0" i="0" u="none">
                <a:solidFill>
                  <a:srgbClr val="404040"/>
                </a:solidFill>
                <a:latin typeface="Trebuchet MS"/>
                <a:ea typeface="Trebuchet MS"/>
                <a:cs typeface="Trebuchet MS"/>
                <a:sym typeface="Trebuchet MS"/>
              </a:rPr>
              <a:t>     		</a:t>
            </a:r>
            <a:r>
              <a:rPr lang="en-US" sz="2200" b="0" i="0" u="sng">
                <a:solidFill>
                  <a:srgbClr val="404040"/>
                </a:solidFill>
                <a:latin typeface="Trebuchet MS"/>
                <a:ea typeface="Trebuchet MS"/>
                <a:cs typeface="Trebuchet MS"/>
                <a:sym typeface="Trebuchet MS"/>
              </a:rPr>
              <a:t>Over-Driving-Your Headlights</a:t>
            </a:r>
            <a:endParaRPr/>
          </a:p>
          <a:p>
            <a:pPr marL="990600" marR="0" lvl="1" indent="-533400" algn="l" rtl="0">
              <a:lnSpc>
                <a:spcPct val="90000"/>
              </a:lnSpc>
              <a:spcBef>
                <a:spcPts val="0"/>
              </a:spcBef>
              <a:spcAft>
                <a:spcPts val="0"/>
              </a:spcAft>
              <a:buClr>
                <a:schemeClr val="accent1"/>
              </a:buClr>
              <a:buSzPts val="1520"/>
              <a:buFont typeface="Noto Sans Symbols"/>
              <a:buNone/>
            </a:pPr>
            <a:r>
              <a:rPr lang="en-US" sz="1900" b="0" i="0" u="none" strike="noStrike" cap="none">
                <a:solidFill>
                  <a:srgbClr val="404040"/>
                </a:solidFill>
                <a:latin typeface="Trebuchet MS"/>
                <a:ea typeface="Trebuchet MS"/>
                <a:cs typeface="Trebuchet MS"/>
                <a:sym typeface="Trebuchet MS"/>
              </a:rPr>
              <a:t>	       Driving so fast at night that a driver is unable to stop within the                                                                                                                          range of their headlights.</a:t>
            </a:r>
            <a:endParaRPr/>
          </a:p>
          <a:p>
            <a:pPr marL="990600" marR="0" lvl="1" indent="-533400" algn="l" rtl="0">
              <a:lnSpc>
                <a:spcPct val="90000"/>
              </a:lnSpc>
              <a:spcBef>
                <a:spcPts val="0"/>
              </a:spcBef>
              <a:spcAft>
                <a:spcPts val="0"/>
              </a:spcAft>
              <a:buClr>
                <a:schemeClr val="accent1"/>
              </a:buClr>
              <a:buSzPts val="1760"/>
              <a:buFont typeface="Noto Sans Symbols"/>
              <a:buNone/>
            </a:pPr>
            <a:r>
              <a:rPr lang="en-US" sz="2200" b="0" i="0" u="none" strike="noStrike" cap="none">
                <a:solidFill>
                  <a:srgbClr val="404040"/>
                </a:solidFill>
                <a:latin typeface="Trebuchet MS"/>
                <a:ea typeface="Trebuchet MS"/>
                <a:cs typeface="Trebuchet MS"/>
                <a:sym typeface="Trebuchet MS"/>
              </a:rPr>
              <a:t>	</a:t>
            </a:r>
            <a:r>
              <a:rPr lang="en-US" sz="2200" b="0" i="0" u="sng" strike="noStrike" cap="none">
                <a:solidFill>
                  <a:srgbClr val="404040"/>
                </a:solidFill>
                <a:latin typeface="Trebuchet MS"/>
                <a:ea typeface="Trebuchet MS"/>
                <a:cs typeface="Trebuchet MS"/>
                <a:sym typeface="Trebuchet MS"/>
              </a:rPr>
              <a:t>Peer Influence</a:t>
            </a:r>
            <a:endParaRPr/>
          </a:p>
          <a:p>
            <a:pPr marL="1371600" marR="0" lvl="2" indent="-457200" algn="l" rtl="0">
              <a:lnSpc>
                <a:spcPct val="90000"/>
              </a:lnSpc>
              <a:spcBef>
                <a:spcPts val="0"/>
              </a:spcBef>
              <a:spcAft>
                <a:spcPts val="0"/>
              </a:spcAft>
              <a:buClr>
                <a:schemeClr val="accent1"/>
              </a:buClr>
              <a:buSzPts val="1520"/>
              <a:buFont typeface="Noto Sans Symbols"/>
              <a:buNone/>
            </a:pPr>
            <a:r>
              <a:rPr lang="en-US" sz="1900" b="0" i="0" u="none" strike="noStrike" cap="none">
                <a:solidFill>
                  <a:srgbClr val="404040"/>
                </a:solidFill>
                <a:latin typeface="Trebuchet MS"/>
                <a:ea typeface="Trebuchet MS"/>
                <a:cs typeface="Trebuchet MS"/>
                <a:sym typeface="Trebuchet MS"/>
              </a:rPr>
              <a:t>	Formally known as Peer Pressure.  Research has shown that more</a:t>
            </a:r>
            <a:endParaRPr/>
          </a:p>
          <a:p>
            <a:pPr marL="1371600" marR="0" lvl="2" indent="-457200" algn="l" rtl="0">
              <a:lnSpc>
                <a:spcPct val="90000"/>
              </a:lnSpc>
              <a:spcBef>
                <a:spcPts val="0"/>
              </a:spcBef>
              <a:spcAft>
                <a:spcPts val="0"/>
              </a:spcAft>
              <a:buClr>
                <a:schemeClr val="accent1"/>
              </a:buClr>
              <a:buSzPts val="1520"/>
              <a:buFont typeface="Noto Sans Symbols"/>
              <a:buNone/>
            </a:pPr>
            <a:r>
              <a:rPr lang="en-US" sz="1900" b="0" i="0" u="none" strike="noStrike" cap="none">
                <a:solidFill>
                  <a:srgbClr val="404040"/>
                </a:solidFill>
                <a:latin typeface="Trebuchet MS"/>
                <a:ea typeface="Trebuchet MS"/>
                <a:cs typeface="Trebuchet MS"/>
                <a:sym typeface="Trebuchet MS"/>
              </a:rPr>
              <a:t>	young people are victims of the influence of bad habits that of actual pressure from one’s peers.</a:t>
            </a:r>
            <a:endParaRPr/>
          </a:p>
          <a:p>
            <a:pPr marL="1371600" marR="0" lvl="2" indent="-457200" algn="l" rtl="0">
              <a:lnSpc>
                <a:spcPct val="90000"/>
              </a:lnSpc>
              <a:spcBef>
                <a:spcPts val="0"/>
              </a:spcBef>
              <a:spcAft>
                <a:spcPts val="0"/>
              </a:spcAft>
              <a:buClr>
                <a:schemeClr val="accent1"/>
              </a:buClr>
              <a:buSzPts val="1520"/>
              <a:buFont typeface="Noto Sans Symbols"/>
              <a:buNone/>
            </a:pPr>
            <a:r>
              <a:rPr lang="en-US" sz="1900" b="0" i="0" u="none" strike="noStrike" cap="none">
                <a:solidFill>
                  <a:srgbClr val="404040"/>
                </a:solidFill>
                <a:latin typeface="Trebuchet MS"/>
                <a:ea typeface="Trebuchet MS"/>
                <a:cs typeface="Trebuchet MS"/>
                <a:sym typeface="Trebuchet MS"/>
              </a:rPr>
              <a:t>	EX.  John Doe began to smoke pot because those around him did</a:t>
            </a:r>
            <a:endParaRPr/>
          </a:p>
          <a:p>
            <a:pPr marL="1371600" marR="0" lvl="2" indent="-457200" algn="l" rtl="0">
              <a:lnSpc>
                <a:spcPct val="90000"/>
              </a:lnSpc>
              <a:spcBef>
                <a:spcPts val="0"/>
              </a:spcBef>
              <a:spcAft>
                <a:spcPts val="0"/>
              </a:spcAft>
              <a:buClr>
                <a:schemeClr val="accent1"/>
              </a:buClr>
              <a:buSzPts val="1520"/>
              <a:buFont typeface="Noto Sans Symbols"/>
              <a:buNone/>
            </a:pPr>
            <a:r>
              <a:rPr lang="en-US" sz="1900" b="0" i="0" u="none" strike="noStrike" cap="none">
                <a:solidFill>
                  <a:srgbClr val="404040"/>
                </a:solidFill>
                <a:latin typeface="Trebuchet MS"/>
                <a:ea typeface="Trebuchet MS"/>
                <a:cs typeface="Trebuchet MS"/>
                <a:sym typeface="Trebuchet MS"/>
              </a:rPr>
              <a:t>	not because he was forced.</a:t>
            </a:r>
            <a:endParaRPr/>
          </a:p>
          <a:p>
            <a:pPr marL="1371600" marR="0" lvl="2" indent="-457200" algn="l" rtl="0">
              <a:lnSpc>
                <a:spcPct val="90000"/>
              </a:lnSpc>
              <a:spcBef>
                <a:spcPts val="0"/>
              </a:spcBef>
              <a:spcAft>
                <a:spcPts val="0"/>
              </a:spcAft>
              <a:buClr>
                <a:schemeClr val="accent1"/>
              </a:buClr>
              <a:buSzPts val="1600"/>
              <a:buFont typeface="Noto Sans Symbols"/>
              <a:buNone/>
            </a:pPr>
            <a:r>
              <a:rPr lang="en-US" sz="2000" b="0" i="0" u="sng" strike="noStrike" cap="none">
                <a:solidFill>
                  <a:srgbClr val="404040"/>
                </a:solidFill>
                <a:latin typeface="Trebuchet MS"/>
                <a:ea typeface="Trebuchet MS"/>
                <a:cs typeface="Trebuchet MS"/>
                <a:sym typeface="Trebuchet MS"/>
              </a:rPr>
              <a:t>Reversible Traffic Lane</a:t>
            </a:r>
            <a:endParaRPr/>
          </a:p>
          <a:p>
            <a:pPr marL="1371600" marR="0" lvl="2" indent="-457200" algn="l" rtl="0">
              <a:lnSpc>
                <a:spcPct val="90000"/>
              </a:lnSpc>
              <a:spcBef>
                <a:spcPts val="0"/>
              </a:spcBef>
              <a:spcAft>
                <a:spcPts val="0"/>
              </a:spcAft>
              <a:buClr>
                <a:schemeClr val="accent1"/>
              </a:buClr>
              <a:buSzPts val="1520"/>
              <a:buFont typeface="Noto Sans Symbols"/>
              <a:buNone/>
            </a:pPr>
            <a:r>
              <a:rPr lang="en-US" sz="1900" b="0" i="0" u="none" strike="noStrike" cap="none">
                <a:solidFill>
                  <a:srgbClr val="404040"/>
                </a:solidFill>
                <a:latin typeface="Trebuchet MS"/>
                <a:ea typeface="Trebuchet MS"/>
                <a:cs typeface="Trebuchet MS"/>
                <a:sym typeface="Trebuchet MS"/>
              </a:rPr>
              <a:t>	A traffic lane where the flow of traffic may change during different times of the day.</a:t>
            </a:r>
            <a:endParaRPr/>
          </a:p>
          <a:p>
            <a:pPr marL="1371600" marR="0" lvl="2" indent="-457200" algn="l" rtl="0">
              <a:lnSpc>
                <a:spcPct val="90000"/>
              </a:lnSpc>
              <a:spcBef>
                <a:spcPts val="0"/>
              </a:spcBef>
              <a:spcAft>
                <a:spcPts val="0"/>
              </a:spcAft>
              <a:buClr>
                <a:schemeClr val="accent1"/>
              </a:buClr>
              <a:buSzPts val="1600"/>
              <a:buFont typeface="Noto Sans Symbols"/>
              <a:buNone/>
            </a:pPr>
            <a:r>
              <a:rPr lang="en-US" sz="2000" b="0" i="0" u="sng" strike="noStrike" cap="none">
                <a:solidFill>
                  <a:srgbClr val="404040"/>
                </a:solidFill>
                <a:latin typeface="Trebuchet MS"/>
                <a:ea typeface="Trebuchet MS"/>
                <a:cs typeface="Trebuchet MS"/>
                <a:sym typeface="Trebuchet MS"/>
              </a:rPr>
              <a:t>Space Margin</a:t>
            </a:r>
            <a:endParaRPr/>
          </a:p>
          <a:p>
            <a:pPr marL="1371600" marR="0" lvl="2" indent="-457200" algn="l" rtl="0">
              <a:lnSpc>
                <a:spcPct val="90000"/>
              </a:lnSpc>
              <a:spcBef>
                <a:spcPts val="0"/>
              </a:spcBef>
              <a:spcAft>
                <a:spcPts val="0"/>
              </a:spcAft>
              <a:buClr>
                <a:schemeClr val="accent1"/>
              </a:buClr>
              <a:buSzPts val="1520"/>
              <a:buFont typeface="Noto Sans Symbols"/>
              <a:buNone/>
            </a:pPr>
            <a:r>
              <a:rPr lang="en-US" sz="1900" b="0" i="0" u="none" strike="noStrike" cap="none">
                <a:solidFill>
                  <a:srgbClr val="404040"/>
                </a:solidFill>
                <a:latin typeface="Trebuchet MS"/>
                <a:ea typeface="Trebuchet MS"/>
                <a:cs typeface="Trebuchet MS"/>
                <a:sym typeface="Trebuchet MS"/>
              </a:rPr>
              <a:t>	Keeping a safe distance around all sides of your vehicles.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7">
                                            <p:txEl>
                                              <p:pRg st="0" end="0"/>
                                            </p:txEl>
                                          </p:spTgt>
                                        </p:tgtEl>
                                        <p:attrNameLst>
                                          <p:attrName>style.visibility</p:attrName>
                                        </p:attrNameLst>
                                      </p:cBhvr>
                                      <p:to>
                                        <p:strVal val="visible"/>
                                      </p:to>
                                    </p:set>
                                    <p:animEffect transition="in" filter="fade">
                                      <p:cBhvr>
                                        <p:cTn id="7" dur="500"/>
                                        <p:tgtEl>
                                          <p:spTgt spid="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07">
                                            <p:txEl>
                                              <p:pRg st="1" end="1"/>
                                            </p:txEl>
                                          </p:spTgt>
                                        </p:tgtEl>
                                        <p:attrNameLst>
                                          <p:attrName>style.visibility</p:attrName>
                                        </p:attrNameLst>
                                      </p:cBhvr>
                                      <p:to>
                                        <p:strVal val="visible"/>
                                      </p:to>
                                    </p:set>
                                    <p:animEffect transition="in" filter="fade">
                                      <p:cBhvr>
                                        <p:cTn id="12" dur="500"/>
                                        <p:tgtEl>
                                          <p:spTgt spid="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07">
                                            <p:txEl>
                                              <p:pRg st="2" end="2"/>
                                            </p:txEl>
                                          </p:spTgt>
                                        </p:tgtEl>
                                        <p:attrNameLst>
                                          <p:attrName>style.visibility</p:attrName>
                                        </p:attrNameLst>
                                      </p:cBhvr>
                                      <p:to>
                                        <p:strVal val="visible"/>
                                      </p:to>
                                    </p:set>
                                    <p:animEffect transition="in" filter="fade">
                                      <p:cBhvr>
                                        <p:cTn id="17" dur="500"/>
                                        <p:tgtEl>
                                          <p:spTgt spid="15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07">
                                            <p:txEl>
                                              <p:pRg st="3" end="3"/>
                                            </p:txEl>
                                          </p:spTgt>
                                        </p:tgtEl>
                                        <p:attrNameLst>
                                          <p:attrName>style.visibility</p:attrName>
                                        </p:attrNameLst>
                                      </p:cBhvr>
                                      <p:to>
                                        <p:strVal val="visible"/>
                                      </p:to>
                                    </p:set>
                                    <p:animEffect transition="in" filter="fade">
                                      <p:cBhvr>
                                        <p:cTn id="22" dur="500"/>
                                        <p:tgtEl>
                                          <p:spTgt spid="15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07">
                                            <p:txEl>
                                              <p:pRg st="4" end="4"/>
                                            </p:txEl>
                                          </p:spTgt>
                                        </p:tgtEl>
                                        <p:attrNameLst>
                                          <p:attrName>style.visibility</p:attrName>
                                        </p:attrNameLst>
                                      </p:cBhvr>
                                      <p:to>
                                        <p:strVal val="visible"/>
                                      </p:to>
                                    </p:set>
                                    <p:animEffect transition="in" filter="fade">
                                      <p:cBhvr>
                                        <p:cTn id="27" dur="500"/>
                                        <p:tgtEl>
                                          <p:spTgt spid="15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07">
                                            <p:txEl>
                                              <p:pRg st="5" end="5"/>
                                            </p:txEl>
                                          </p:spTgt>
                                        </p:tgtEl>
                                        <p:attrNameLst>
                                          <p:attrName>style.visibility</p:attrName>
                                        </p:attrNameLst>
                                      </p:cBhvr>
                                      <p:to>
                                        <p:strVal val="visible"/>
                                      </p:to>
                                    </p:set>
                                    <p:animEffect transition="in" filter="fade">
                                      <p:cBhvr>
                                        <p:cTn id="32" dur="500"/>
                                        <p:tgtEl>
                                          <p:spTgt spid="15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07">
                                            <p:txEl>
                                              <p:pRg st="6" end="6"/>
                                            </p:txEl>
                                          </p:spTgt>
                                        </p:tgtEl>
                                        <p:attrNameLst>
                                          <p:attrName>style.visibility</p:attrName>
                                        </p:attrNameLst>
                                      </p:cBhvr>
                                      <p:to>
                                        <p:strVal val="visible"/>
                                      </p:to>
                                    </p:set>
                                    <p:animEffect transition="in" filter="fade">
                                      <p:cBhvr>
                                        <p:cTn id="37" dur="500"/>
                                        <p:tgtEl>
                                          <p:spTgt spid="150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07">
                                            <p:txEl>
                                              <p:pRg st="7" end="7"/>
                                            </p:txEl>
                                          </p:spTgt>
                                        </p:tgtEl>
                                        <p:attrNameLst>
                                          <p:attrName>style.visibility</p:attrName>
                                        </p:attrNameLst>
                                      </p:cBhvr>
                                      <p:to>
                                        <p:strVal val="visible"/>
                                      </p:to>
                                    </p:set>
                                    <p:animEffect transition="in" filter="fade">
                                      <p:cBhvr>
                                        <p:cTn id="42" dur="500"/>
                                        <p:tgtEl>
                                          <p:spTgt spid="150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507">
                                            <p:txEl>
                                              <p:pRg st="8" end="8"/>
                                            </p:txEl>
                                          </p:spTgt>
                                        </p:tgtEl>
                                        <p:attrNameLst>
                                          <p:attrName>style.visibility</p:attrName>
                                        </p:attrNameLst>
                                      </p:cBhvr>
                                      <p:to>
                                        <p:strVal val="visible"/>
                                      </p:to>
                                    </p:set>
                                    <p:animEffect transition="in" filter="fade">
                                      <p:cBhvr>
                                        <p:cTn id="47" dur="500"/>
                                        <p:tgtEl>
                                          <p:spTgt spid="150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507">
                                            <p:txEl>
                                              <p:pRg st="9" end="9"/>
                                            </p:txEl>
                                          </p:spTgt>
                                        </p:tgtEl>
                                        <p:attrNameLst>
                                          <p:attrName>style.visibility</p:attrName>
                                        </p:attrNameLst>
                                      </p:cBhvr>
                                      <p:to>
                                        <p:strVal val="visible"/>
                                      </p:to>
                                    </p:set>
                                    <p:animEffect transition="in" filter="fade">
                                      <p:cBhvr>
                                        <p:cTn id="52" dur="500"/>
                                        <p:tgtEl>
                                          <p:spTgt spid="150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507">
                                            <p:txEl>
                                              <p:pRg st="10" end="10"/>
                                            </p:txEl>
                                          </p:spTgt>
                                        </p:tgtEl>
                                        <p:attrNameLst>
                                          <p:attrName>style.visibility</p:attrName>
                                        </p:attrNameLst>
                                      </p:cBhvr>
                                      <p:to>
                                        <p:strVal val="visible"/>
                                      </p:to>
                                    </p:set>
                                    <p:animEffect transition="in" filter="fade">
                                      <p:cBhvr>
                                        <p:cTn id="57" dur="500"/>
                                        <p:tgtEl>
                                          <p:spTgt spid="150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11"/>
        <p:cNvGrpSpPr/>
        <p:nvPr/>
      </p:nvGrpSpPr>
      <p:grpSpPr>
        <a:xfrm>
          <a:off x="0" y="0"/>
          <a:ext cx="0" cy="0"/>
          <a:chOff x="0" y="0"/>
          <a:chExt cx="0" cy="0"/>
        </a:xfrm>
      </p:grpSpPr>
      <p:sp>
        <p:nvSpPr>
          <p:cNvPr id="1512" name="Google Shape;1512;gfc69ddc3a3_1_1405"/>
          <p:cNvSpPr txBox="1">
            <a:spLocks noGrp="1"/>
          </p:cNvSpPr>
          <p:nvPr>
            <p:ph type="title"/>
          </p:nvPr>
        </p:nvSpPr>
        <p:spPr>
          <a:xfrm>
            <a:off x="685800" y="533400"/>
            <a:ext cx="7772400" cy="609600"/>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accent1"/>
              </a:buClr>
              <a:buSzPts val="3200"/>
              <a:buFont typeface="Trebuchet MS"/>
              <a:buNone/>
            </a:pPr>
            <a:r>
              <a:rPr lang="en-US" sz="3200" b="0" i="0" u="none">
                <a:solidFill>
                  <a:schemeClr val="accent1"/>
                </a:solidFill>
                <a:latin typeface="Trebuchet MS"/>
                <a:ea typeface="Trebuchet MS"/>
                <a:cs typeface="Trebuchet MS"/>
                <a:sym typeface="Trebuchet MS"/>
              </a:rPr>
              <a:t>KEY TERMS</a:t>
            </a:r>
            <a:endParaRPr/>
          </a:p>
        </p:txBody>
      </p:sp>
      <p:sp>
        <p:nvSpPr>
          <p:cNvPr id="1513" name="Google Shape;1513;gfc69ddc3a3_1_1405"/>
          <p:cNvSpPr txBox="1">
            <a:spLocks noGrp="1"/>
          </p:cNvSpPr>
          <p:nvPr>
            <p:ph type="body" idx="1"/>
          </p:nvPr>
        </p:nvSpPr>
        <p:spPr>
          <a:xfrm>
            <a:off x="685800" y="1066800"/>
            <a:ext cx="7772400" cy="5029200"/>
          </a:xfrm>
          <a:prstGeom prst="rect">
            <a:avLst/>
          </a:prstGeom>
          <a:noFill/>
          <a:ln>
            <a:noFill/>
          </a:ln>
        </p:spPr>
        <p:txBody>
          <a:bodyPr spcFirstLastPara="1" wrap="square" lIns="91425" tIns="45700" rIns="91425" bIns="45700" anchor="t" anchorCtr="0">
            <a:normAutofit lnSpcReduction="10000"/>
          </a:bodyPr>
          <a:lstStyle/>
          <a:p>
            <a:pPr marL="609600" marR="0" lvl="0" indent="-609600" algn="l" rtl="0">
              <a:lnSpc>
                <a:spcPct val="80000"/>
              </a:lnSpc>
              <a:spcBef>
                <a:spcPts val="0"/>
              </a:spcBef>
              <a:spcAft>
                <a:spcPts val="0"/>
              </a:spcAft>
              <a:buClr>
                <a:schemeClr val="accent1"/>
              </a:buClr>
              <a:buSzPts val="1360"/>
              <a:buFont typeface="Noto Sans Symbols"/>
              <a:buNone/>
            </a:pPr>
            <a:r>
              <a:rPr lang="en-US" sz="1700" b="0" i="0" u="none">
                <a:solidFill>
                  <a:srgbClr val="0000FF"/>
                </a:solidFill>
                <a:latin typeface="Trebuchet MS"/>
                <a:ea typeface="Trebuchet MS"/>
                <a:cs typeface="Trebuchet MS"/>
                <a:sym typeface="Trebuchet MS"/>
              </a:rPr>
              <a:t>	</a:t>
            </a:r>
            <a:r>
              <a:rPr lang="en-US" sz="2400" b="0" i="0" u="sng">
                <a:solidFill>
                  <a:srgbClr val="404040"/>
                </a:solidFill>
                <a:latin typeface="Trebuchet MS"/>
                <a:ea typeface="Trebuchet MS"/>
                <a:cs typeface="Trebuchet MS"/>
                <a:sym typeface="Trebuchet MS"/>
              </a:rPr>
              <a:t>S.I.P.D.E.</a:t>
            </a:r>
            <a:endParaRPr/>
          </a:p>
          <a:p>
            <a:pPr marL="990600" marR="0" lvl="1" indent="-533400" algn="l" rtl="0">
              <a:lnSpc>
                <a:spcPct val="80000"/>
              </a:lnSpc>
              <a:spcBef>
                <a:spcPts val="1000"/>
              </a:spcBef>
              <a:spcAft>
                <a:spcPts val="0"/>
              </a:spcAft>
              <a:buClr>
                <a:schemeClr val="accent1"/>
              </a:buClr>
              <a:buSzPts val="1200"/>
              <a:buFont typeface="Noto Sans Symbols"/>
              <a:buNone/>
            </a:pPr>
            <a:r>
              <a:rPr lang="en-US" sz="1500" b="0" i="0" u="none" strike="noStrike" cap="none">
                <a:solidFill>
                  <a:srgbClr val="404040"/>
                </a:solidFill>
                <a:latin typeface="Trebuchet MS"/>
                <a:ea typeface="Trebuchet MS"/>
                <a:cs typeface="Trebuchet MS"/>
                <a:sym typeface="Trebuchet MS"/>
              </a:rPr>
              <a:t>	The basic principles of defensive driving.  The letters stand for: 	</a:t>
            </a:r>
            <a:endParaRPr/>
          </a:p>
          <a:p>
            <a:pPr marL="990600" marR="0" lvl="1" indent="-533400" algn="l" rtl="0">
              <a:lnSpc>
                <a:spcPct val="80000"/>
              </a:lnSpc>
              <a:spcBef>
                <a:spcPts val="1000"/>
              </a:spcBef>
              <a:spcAft>
                <a:spcPts val="0"/>
              </a:spcAft>
              <a:buClr>
                <a:schemeClr val="accent1"/>
              </a:buClr>
              <a:buSzPts val="1200"/>
              <a:buFont typeface="Noto Sans Symbols"/>
              <a:buNone/>
            </a:pPr>
            <a:r>
              <a:rPr lang="en-US" sz="1500" b="0" i="0" u="none" strike="noStrike" cap="none">
                <a:solidFill>
                  <a:srgbClr val="404040"/>
                </a:solidFill>
                <a:latin typeface="Trebuchet MS"/>
                <a:ea typeface="Trebuchet MS"/>
                <a:cs typeface="Trebuchet MS"/>
                <a:sym typeface="Trebuchet MS"/>
              </a:rPr>
              <a:t>			S	Search or Scan</a:t>
            </a:r>
            <a:endParaRPr/>
          </a:p>
          <a:p>
            <a:pPr marL="990600" marR="0" lvl="1" indent="-533400" algn="l" rtl="0">
              <a:lnSpc>
                <a:spcPct val="80000"/>
              </a:lnSpc>
              <a:spcBef>
                <a:spcPts val="1000"/>
              </a:spcBef>
              <a:spcAft>
                <a:spcPts val="0"/>
              </a:spcAft>
              <a:buClr>
                <a:schemeClr val="accent1"/>
              </a:buClr>
              <a:buSzPts val="1200"/>
              <a:buFont typeface="Noto Sans Symbols"/>
              <a:buNone/>
            </a:pPr>
            <a:r>
              <a:rPr lang="en-US" sz="1500" b="0" i="0" u="none" strike="noStrike" cap="none">
                <a:solidFill>
                  <a:srgbClr val="404040"/>
                </a:solidFill>
                <a:latin typeface="Trebuchet MS"/>
                <a:ea typeface="Trebuchet MS"/>
                <a:cs typeface="Trebuchet MS"/>
                <a:sym typeface="Trebuchet MS"/>
              </a:rPr>
              <a:t>			I	Identify</a:t>
            </a:r>
            <a:endParaRPr/>
          </a:p>
          <a:p>
            <a:pPr marL="990600" marR="0" lvl="1" indent="-533400" algn="l" rtl="0">
              <a:lnSpc>
                <a:spcPct val="80000"/>
              </a:lnSpc>
              <a:spcBef>
                <a:spcPts val="1000"/>
              </a:spcBef>
              <a:spcAft>
                <a:spcPts val="0"/>
              </a:spcAft>
              <a:buClr>
                <a:schemeClr val="accent1"/>
              </a:buClr>
              <a:buSzPts val="1200"/>
              <a:buFont typeface="Noto Sans Symbols"/>
              <a:buNone/>
            </a:pPr>
            <a:r>
              <a:rPr lang="en-US" sz="1500" b="0" i="0" u="none" strike="noStrike" cap="none">
                <a:solidFill>
                  <a:srgbClr val="404040"/>
                </a:solidFill>
                <a:latin typeface="Trebuchet MS"/>
                <a:ea typeface="Trebuchet MS"/>
                <a:cs typeface="Trebuchet MS"/>
                <a:sym typeface="Trebuchet MS"/>
              </a:rPr>
              <a:t>			P	Predict</a:t>
            </a:r>
            <a:endParaRPr/>
          </a:p>
          <a:p>
            <a:pPr marL="990600" marR="0" lvl="1" indent="-533400" algn="l" rtl="0">
              <a:lnSpc>
                <a:spcPct val="80000"/>
              </a:lnSpc>
              <a:spcBef>
                <a:spcPts val="1000"/>
              </a:spcBef>
              <a:spcAft>
                <a:spcPts val="0"/>
              </a:spcAft>
              <a:buClr>
                <a:schemeClr val="accent1"/>
              </a:buClr>
              <a:buSzPts val="1200"/>
              <a:buFont typeface="Noto Sans Symbols"/>
              <a:buNone/>
            </a:pPr>
            <a:r>
              <a:rPr lang="en-US" sz="1500" b="0" i="0" u="none" strike="noStrike" cap="none">
                <a:solidFill>
                  <a:srgbClr val="404040"/>
                </a:solidFill>
                <a:latin typeface="Trebuchet MS"/>
                <a:ea typeface="Trebuchet MS"/>
                <a:cs typeface="Trebuchet MS"/>
                <a:sym typeface="Trebuchet MS"/>
              </a:rPr>
              <a:t>			D	Decide</a:t>
            </a:r>
            <a:endParaRPr/>
          </a:p>
          <a:p>
            <a:pPr marL="990600" marR="0" lvl="1" indent="-533400" algn="l" rtl="0">
              <a:lnSpc>
                <a:spcPct val="80000"/>
              </a:lnSpc>
              <a:spcBef>
                <a:spcPts val="1000"/>
              </a:spcBef>
              <a:spcAft>
                <a:spcPts val="0"/>
              </a:spcAft>
              <a:buClr>
                <a:schemeClr val="accent1"/>
              </a:buClr>
              <a:buSzPts val="1200"/>
              <a:buFont typeface="Noto Sans Symbols"/>
              <a:buNone/>
            </a:pPr>
            <a:r>
              <a:rPr lang="en-US" sz="1500" b="0" i="0" u="none" strike="noStrike" cap="none">
                <a:solidFill>
                  <a:srgbClr val="404040"/>
                </a:solidFill>
                <a:latin typeface="Trebuchet MS"/>
                <a:ea typeface="Trebuchet MS"/>
                <a:cs typeface="Trebuchet MS"/>
                <a:sym typeface="Trebuchet MS"/>
              </a:rPr>
              <a:t>			E	Execute</a:t>
            </a:r>
            <a:endParaRPr/>
          </a:p>
          <a:p>
            <a:pPr marL="990600" marR="0" lvl="1" indent="-533400" algn="l" rtl="0">
              <a:lnSpc>
                <a:spcPct val="80000"/>
              </a:lnSpc>
              <a:spcBef>
                <a:spcPts val="1000"/>
              </a:spcBef>
              <a:spcAft>
                <a:spcPts val="0"/>
              </a:spcAft>
              <a:buClr>
                <a:schemeClr val="accent1"/>
              </a:buClr>
              <a:buSzPts val="1600"/>
              <a:buFont typeface="Noto Sans Symbols"/>
              <a:buNone/>
            </a:pPr>
            <a:r>
              <a:rPr lang="en-US" sz="2000" b="0" i="0" u="sng" strike="noStrike" cap="none">
                <a:solidFill>
                  <a:srgbClr val="404040"/>
                </a:solidFill>
                <a:latin typeface="Trebuchet MS"/>
                <a:ea typeface="Trebuchet MS"/>
                <a:cs typeface="Trebuchet MS"/>
                <a:sym typeface="Trebuchet MS"/>
              </a:rPr>
              <a:t>Space Margin</a:t>
            </a:r>
            <a:endParaRPr/>
          </a:p>
          <a:p>
            <a:pPr marL="1371600" marR="0" lvl="2" indent="-457200" algn="l" rtl="0">
              <a:lnSpc>
                <a:spcPct val="80000"/>
              </a:lnSpc>
              <a:spcBef>
                <a:spcPts val="1000"/>
              </a:spcBef>
              <a:spcAft>
                <a:spcPts val="0"/>
              </a:spcAft>
              <a:buClr>
                <a:schemeClr val="accent1"/>
              </a:buClr>
              <a:buSzPts val="1360"/>
              <a:buFont typeface="Noto Sans Symbols"/>
              <a:buNone/>
            </a:pPr>
            <a:r>
              <a:rPr lang="en-US" sz="1700" b="0" i="0" u="none" strike="noStrike" cap="none">
                <a:solidFill>
                  <a:srgbClr val="404040"/>
                </a:solidFill>
                <a:latin typeface="Trebuchet MS"/>
                <a:ea typeface="Trebuchet MS"/>
                <a:cs typeface="Trebuchet MS"/>
                <a:sym typeface="Trebuchet MS"/>
              </a:rPr>
              <a:t>A cushion of space a driver tries to maintain around their vehicle. </a:t>
            </a:r>
            <a:endParaRPr/>
          </a:p>
          <a:p>
            <a:pPr marL="1371600" marR="0" lvl="2" indent="-457200" algn="l" rtl="0">
              <a:lnSpc>
                <a:spcPct val="80000"/>
              </a:lnSpc>
              <a:spcBef>
                <a:spcPts val="1000"/>
              </a:spcBef>
              <a:spcAft>
                <a:spcPts val="0"/>
              </a:spcAft>
              <a:buClr>
                <a:schemeClr val="accent1"/>
              </a:buClr>
              <a:buSzPts val="1360"/>
              <a:buFont typeface="Noto Sans Symbols"/>
              <a:buNone/>
            </a:pPr>
            <a:r>
              <a:rPr lang="en-US" sz="1700" b="0" i="0" u="none" strike="noStrike" cap="none">
                <a:solidFill>
                  <a:srgbClr val="404040"/>
                </a:solidFill>
                <a:latin typeface="Trebuchet MS"/>
                <a:ea typeface="Trebuchet MS"/>
                <a:cs typeface="Trebuchet MS"/>
                <a:sym typeface="Trebuchet MS"/>
              </a:rPr>
              <a:t>Space margin distance increases as speed goes up.</a:t>
            </a:r>
            <a:endParaRPr/>
          </a:p>
          <a:p>
            <a:pPr marL="1371600" marR="0" lvl="2" indent="-457200" algn="l" rtl="0">
              <a:lnSpc>
                <a:spcPct val="80000"/>
              </a:lnSpc>
              <a:spcBef>
                <a:spcPts val="1000"/>
              </a:spcBef>
              <a:spcAft>
                <a:spcPts val="0"/>
              </a:spcAft>
              <a:buClr>
                <a:schemeClr val="accent1"/>
              </a:buClr>
              <a:buSzPts val="1360"/>
              <a:buFont typeface="Noto Sans Symbols"/>
              <a:buNone/>
            </a:pPr>
            <a:r>
              <a:rPr lang="en-US" sz="1700" b="0" i="0" u="none" strike="noStrike" cap="none">
                <a:solidFill>
                  <a:srgbClr val="404040"/>
                </a:solidFill>
                <a:latin typeface="Trebuchet MS"/>
                <a:ea typeface="Trebuchet MS"/>
                <a:cs typeface="Trebuchet MS"/>
                <a:sym typeface="Trebuchet MS"/>
              </a:rPr>
              <a:t>NOTE:  a safe following distance for good weather is about three (3) seconds behind the vehicle in front of you.  As the weather becomes worse your space cushion will need to increase.  Keeping a safe space margin around  your vehicle is an ongoing task.  Inconsiderate drivers invading other drivers”space” is the main cause of “Road Rage” conflict.</a:t>
            </a:r>
            <a:endParaRPr/>
          </a:p>
          <a:p>
            <a:pPr marL="990600" marR="0" lvl="1" indent="-533400" algn="l" rtl="0">
              <a:lnSpc>
                <a:spcPct val="80000"/>
              </a:lnSpc>
              <a:spcBef>
                <a:spcPts val="1000"/>
              </a:spcBef>
              <a:spcAft>
                <a:spcPts val="0"/>
              </a:spcAft>
              <a:buClr>
                <a:schemeClr val="accent1"/>
              </a:buClr>
              <a:buSzPts val="1600"/>
              <a:buFont typeface="Noto Sans Symbols"/>
              <a:buNone/>
            </a:pPr>
            <a:r>
              <a:rPr lang="en-US" sz="2000" b="0" i="0" u="none" strike="noStrike" cap="none">
                <a:solidFill>
                  <a:srgbClr val="404040"/>
                </a:solidFill>
                <a:latin typeface="Trebuchet MS"/>
                <a:ea typeface="Trebuchet MS"/>
                <a:cs typeface="Trebuchet MS"/>
                <a:sym typeface="Trebuchet MS"/>
              </a:rPr>
              <a:t>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13">
                                            <p:txEl>
                                              <p:pRg st="0" end="0"/>
                                            </p:txEl>
                                          </p:spTgt>
                                        </p:tgtEl>
                                        <p:attrNameLst>
                                          <p:attrName>style.visibility</p:attrName>
                                        </p:attrNameLst>
                                      </p:cBhvr>
                                      <p:to>
                                        <p:strVal val="visible"/>
                                      </p:to>
                                    </p:set>
                                    <p:animEffect transition="in" filter="fade">
                                      <p:cBhvr>
                                        <p:cTn id="7" dur="500"/>
                                        <p:tgtEl>
                                          <p:spTgt spid="15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13">
                                            <p:txEl>
                                              <p:pRg st="1" end="1"/>
                                            </p:txEl>
                                          </p:spTgt>
                                        </p:tgtEl>
                                        <p:attrNameLst>
                                          <p:attrName>style.visibility</p:attrName>
                                        </p:attrNameLst>
                                      </p:cBhvr>
                                      <p:to>
                                        <p:strVal val="visible"/>
                                      </p:to>
                                    </p:set>
                                    <p:animEffect transition="in" filter="fade">
                                      <p:cBhvr>
                                        <p:cTn id="12" dur="500"/>
                                        <p:tgtEl>
                                          <p:spTgt spid="15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13">
                                            <p:txEl>
                                              <p:pRg st="2" end="2"/>
                                            </p:txEl>
                                          </p:spTgt>
                                        </p:tgtEl>
                                        <p:attrNameLst>
                                          <p:attrName>style.visibility</p:attrName>
                                        </p:attrNameLst>
                                      </p:cBhvr>
                                      <p:to>
                                        <p:strVal val="visible"/>
                                      </p:to>
                                    </p:set>
                                    <p:animEffect transition="in" filter="fade">
                                      <p:cBhvr>
                                        <p:cTn id="17" dur="500"/>
                                        <p:tgtEl>
                                          <p:spTgt spid="15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13">
                                            <p:txEl>
                                              <p:pRg st="3" end="3"/>
                                            </p:txEl>
                                          </p:spTgt>
                                        </p:tgtEl>
                                        <p:attrNameLst>
                                          <p:attrName>style.visibility</p:attrName>
                                        </p:attrNameLst>
                                      </p:cBhvr>
                                      <p:to>
                                        <p:strVal val="visible"/>
                                      </p:to>
                                    </p:set>
                                    <p:animEffect transition="in" filter="fade">
                                      <p:cBhvr>
                                        <p:cTn id="22" dur="500"/>
                                        <p:tgtEl>
                                          <p:spTgt spid="151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13">
                                            <p:txEl>
                                              <p:pRg st="4" end="4"/>
                                            </p:txEl>
                                          </p:spTgt>
                                        </p:tgtEl>
                                        <p:attrNameLst>
                                          <p:attrName>style.visibility</p:attrName>
                                        </p:attrNameLst>
                                      </p:cBhvr>
                                      <p:to>
                                        <p:strVal val="visible"/>
                                      </p:to>
                                    </p:set>
                                    <p:animEffect transition="in" filter="fade">
                                      <p:cBhvr>
                                        <p:cTn id="27" dur="500"/>
                                        <p:tgtEl>
                                          <p:spTgt spid="151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13">
                                            <p:txEl>
                                              <p:pRg st="5" end="5"/>
                                            </p:txEl>
                                          </p:spTgt>
                                        </p:tgtEl>
                                        <p:attrNameLst>
                                          <p:attrName>style.visibility</p:attrName>
                                        </p:attrNameLst>
                                      </p:cBhvr>
                                      <p:to>
                                        <p:strVal val="visible"/>
                                      </p:to>
                                    </p:set>
                                    <p:animEffect transition="in" filter="fade">
                                      <p:cBhvr>
                                        <p:cTn id="32" dur="500"/>
                                        <p:tgtEl>
                                          <p:spTgt spid="151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13">
                                            <p:txEl>
                                              <p:pRg st="6" end="6"/>
                                            </p:txEl>
                                          </p:spTgt>
                                        </p:tgtEl>
                                        <p:attrNameLst>
                                          <p:attrName>style.visibility</p:attrName>
                                        </p:attrNameLst>
                                      </p:cBhvr>
                                      <p:to>
                                        <p:strVal val="visible"/>
                                      </p:to>
                                    </p:set>
                                    <p:animEffect transition="in" filter="fade">
                                      <p:cBhvr>
                                        <p:cTn id="37" dur="500"/>
                                        <p:tgtEl>
                                          <p:spTgt spid="151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13">
                                            <p:txEl>
                                              <p:pRg st="7" end="7"/>
                                            </p:txEl>
                                          </p:spTgt>
                                        </p:tgtEl>
                                        <p:attrNameLst>
                                          <p:attrName>style.visibility</p:attrName>
                                        </p:attrNameLst>
                                      </p:cBhvr>
                                      <p:to>
                                        <p:strVal val="visible"/>
                                      </p:to>
                                    </p:set>
                                    <p:animEffect transition="in" filter="fade">
                                      <p:cBhvr>
                                        <p:cTn id="42" dur="500"/>
                                        <p:tgtEl>
                                          <p:spTgt spid="151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513">
                                            <p:txEl>
                                              <p:pRg st="8" end="8"/>
                                            </p:txEl>
                                          </p:spTgt>
                                        </p:tgtEl>
                                        <p:attrNameLst>
                                          <p:attrName>style.visibility</p:attrName>
                                        </p:attrNameLst>
                                      </p:cBhvr>
                                      <p:to>
                                        <p:strVal val="visible"/>
                                      </p:to>
                                    </p:set>
                                    <p:animEffect transition="in" filter="fade">
                                      <p:cBhvr>
                                        <p:cTn id="47" dur="500"/>
                                        <p:tgtEl>
                                          <p:spTgt spid="151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513">
                                            <p:txEl>
                                              <p:pRg st="9" end="9"/>
                                            </p:txEl>
                                          </p:spTgt>
                                        </p:tgtEl>
                                        <p:attrNameLst>
                                          <p:attrName>style.visibility</p:attrName>
                                        </p:attrNameLst>
                                      </p:cBhvr>
                                      <p:to>
                                        <p:strVal val="visible"/>
                                      </p:to>
                                    </p:set>
                                    <p:animEffect transition="in" filter="fade">
                                      <p:cBhvr>
                                        <p:cTn id="52" dur="500"/>
                                        <p:tgtEl>
                                          <p:spTgt spid="151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513">
                                            <p:txEl>
                                              <p:pRg st="10" end="10"/>
                                            </p:txEl>
                                          </p:spTgt>
                                        </p:tgtEl>
                                        <p:attrNameLst>
                                          <p:attrName>style.visibility</p:attrName>
                                        </p:attrNameLst>
                                      </p:cBhvr>
                                      <p:to>
                                        <p:strVal val="visible"/>
                                      </p:to>
                                    </p:set>
                                    <p:animEffect transition="in" filter="fade">
                                      <p:cBhvr>
                                        <p:cTn id="57" dur="500"/>
                                        <p:tgtEl>
                                          <p:spTgt spid="151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513">
                                            <p:txEl>
                                              <p:pRg st="11" end="11"/>
                                            </p:txEl>
                                          </p:spTgt>
                                        </p:tgtEl>
                                        <p:attrNameLst>
                                          <p:attrName>style.visibility</p:attrName>
                                        </p:attrNameLst>
                                      </p:cBhvr>
                                      <p:to>
                                        <p:strVal val="visible"/>
                                      </p:to>
                                    </p:set>
                                    <p:animEffect transition="in" filter="fade">
                                      <p:cBhvr>
                                        <p:cTn id="62" dur="500"/>
                                        <p:tgtEl>
                                          <p:spTgt spid="151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7"/>
        <p:cNvGrpSpPr/>
        <p:nvPr/>
      </p:nvGrpSpPr>
      <p:grpSpPr>
        <a:xfrm>
          <a:off x="0" y="0"/>
          <a:ext cx="0" cy="0"/>
          <a:chOff x="0" y="0"/>
          <a:chExt cx="0" cy="0"/>
        </a:xfrm>
      </p:grpSpPr>
      <p:sp>
        <p:nvSpPr>
          <p:cNvPr id="1518" name="Google Shape;1518;gfc69ddc3a3_1_1410"/>
          <p:cNvSpPr txBox="1">
            <a:spLocks noGrp="1"/>
          </p:cNvSpPr>
          <p:nvPr>
            <p:ph type="title"/>
          </p:nvPr>
        </p:nvSpPr>
        <p:spPr>
          <a:xfrm>
            <a:off x="685800" y="533400"/>
            <a:ext cx="7772400" cy="381000"/>
          </a:xfrm>
          <a:prstGeom prst="rect">
            <a:avLst/>
          </a:prstGeom>
          <a:noFill/>
          <a:ln>
            <a:noFill/>
          </a:ln>
        </p:spPr>
        <p:txBody>
          <a:bodyPr spcFirstLastPara="1" wrap="square" lIns="91425" tIns="45700" rIns="91425" bIns="45700" anchor="t" anchorCtr="0">
            <a:normAutofit fontScale="90000"/>
          </a:bodyPr>
          <a:lstStyle/>
          <a:p>
            <a:pPr marL="0" lvl="0" indent="0" algn="ctr" rtl="0">
              <a:lnSpc>
                <a:spcPct val="100000"/>
              </a:lnSpc>
              <a:spcBef>
                <a:spcPts val="0"/>
              </a:spcBef>
              <a:spcAft>
                <a:spcPts val="0"/>
              </a:spcAft>
              <a:buClr>
                <a:schemeClr val="accent1"/>
              </a:buClr>
              <a:buSzPct val="100000"/>
              <a:buFont typeface="Trebuchet MS"/>
              <a:buNone/>
            </a:pPr>
            <a:r>
              <a:rPr lang="en-US" sz="3200" b="0" i="0" u="none">
                <a:solidFill>
                  <a:schemeClr val="accent1"/>
                </a:solidFill>
                <a:latin typeface="Trebuchet MS"/>
                <a:ea typeface="Trebuchet MS"/>
                <a:cs typeface="Trebuchet MS"/>
                <a:sym typeface="Trebuchet MS"/>
              </a:rPr>
              <a:t>KEY TERMS</a:t>
            </a:r>
            <a:endParaRPr/>
          </a:p>
        </p:txBody>
      </p:sp>
      <p:sp>
        <p:nvSpPr>
          <p:cNvPr id="1519" name="Google Shape;1519;gfc69ddc3a3_1_1410"/>
          <p:cNvSpPr txBox="1">
            <a:spLocks noGrp="1"/>
          </p:cNvSpPr>
          <p:nvPr>
            <p:ph type="body" idx="1"/>
          </p:nvPr>
        </p:nvSpPr>
        <p:spPr>
          <a:xfrm>
            <a:off x="685800" y="838200"/>
            <a:ext cx="7772400" cy="6019800"/>
          </a:xfrm>
          <a:prstGeom prst="rect">
            <a:avLst/>
          </a:prstGeom>
          <a:noFill/>
          <a:ln>
            <a:noFill/>
          </a:ln>
        </p:spPr>
        <p:txBody>
          <a:bodyPr spcFirstLastPara="1" wrap="square" lIns="91425" tIns="45700" rIns="91425" bIns="45700" anchor="t" anchorCtr="0">
            <a:noAutofit/>
          </a:bodyPr>
          <a:lstStyle/>
          <a:p>
            <a:pPr marL="609600" marR="0" lvl="0" indent="-609600" algn="l" rtl="0">
              <a:lnSpc>
                <a:spcPct val="90000"/>
              </a:lnSpc>
              <a:spcBef>
                <a:spcPts val="0"/>
              </a:spcBef>
              <a:spcAft>
                <a:spcPts val="0"/>
              </a:spcAft>
              <a:buClr>
                <a:schemeClr val="accent1"/>
              </a:buClr>
              <a:buSzPts val="1920"/>
              <a:buFont typeface="Noto Sans Symbols"/>
              <a:buNone/>
            </a:pPr>
            <a:r>
              <a:rPr lang="en-US" sz="2400" b="0" i="0" u="none">
                <a:solidFill>
                  <a:srgbClr val="0000FF"/>
                </a:solidFill>
                <a:latin typeface="Trebuchet MS"/>
                <a:ea typeface="Trebuchet MS"/>
                <a:cs typeface="Trebuchet MS"/>
                <a:sym typeface="Trebuchet MS"/>
              </a:rPr>
              <a:t>	</a:t>
            </a:r>
            <a:r>
              <a:rPr lang="en-US" sz="2400" b="0" i="0" u="sng">
                <a:solidFill>
                  <a:srgbClr val="404040"/>
                </a:solidFill>
                <a:latin typeface="Trebuchet MS"/>
                <a:ea typeface="Trebuchet MS"/>
                <a:cs typeface="Trebuchet MS"/>
                <a:sym typeface="Trebuchet MS"/>
              </a:rPr>
              <a:t>Synergistic effects of combining two or more drugs</a:t>
            </a:r>
            <a:endParaRPr/>
          </a:p>
          <a:p>
            <a:pPr marL="990600" marR="0" lvl="1" indent="-533400" algn="l" rtl="0">
              <a:lnSpc>
                <a:spcPct val="90000"/>
              </a:lnSpc>
              <a:spcBef>
                <a:spcPts val="1000"/>
              </a:spcBef>
              <a:spcAft>
                <a:spcPts val="0"/>
              </a:spcAft>
              <a:buClr>
                <a:schemeClr val="accent1"/>
              </a:buClr>
              <a:buSzPts val="1440"/>
              <a:buFont typeface="Noto Sans Symbols"/>
              <a:buNone/>
            </a:pPr>
            <a:r>
              <a:rPr lang="en-US" sz="1800" b="0" i="0" u="none" strike="noStrike" cap="none">
                <a:solidFill>
                  <a:srgbClr val="404040"/>
                </a:solidFill>
                <a:latin typeface="Trebuchet MS"/>
                <a:ea typeface="Trebuchet MS"/>
                <a:cs typeface="Trebuchet MS"/>
                <a:sym typeface="Trebuchet MS"/>
              </a:rPr>
              <a:t>	 </a:t>
            </a:r>
            <a:r>
              <a:rPr lang="en-US" sz="2000" b="0" i="0" u="none" strike="noStrike" cap="none">
                <a:solidFill>
                  <a:srgbClr val="404040"/>
                </a:solidFill>
                <a:latin typeface="Trebuchet MS"/>
                <a:ea typeface="Trebuchet MS"/>
                <a:cs typeface="Trebuchet MS"/>
                <a:sym typeface="Trebuchet MS"/>
              </a:rPr>
              <a:t>Most people do not understand the effects of ingesting two or more          different kinds of drugs.</a:t>
            </a:r>
            <a:endParaRPr/>
          </a:p>
          <a:p>
            <a:pPr marL="990600" marR="0" lvl="1" indent="-533400" algn="l" rtl="0">
              <a:lnSpc>
                <a:spcPct val="90000"/>
              </a:lnSpc>
              <a:spcBef>
                <a:spcPts val="1000"/>
              </a:spcBef>
              <a:spcAft>
                <a:spcPts val="0"/>
              </a:spcAft>
              <a:buClr>
                <a:schemeClr val="accent1"/>
              </a:buClr>
              <a:buSzPts val="1600"/>
              <a:buFont typeface="Noto Sans Symbols"/>
              <a:buNone/>
            </a:pPr>
            <a:r>
              <a:rPr lang="en-US" sz="2000" b="0" i="0" u="none" strike="noStrike" cap="none">
                <a:solidFill>
                  <a:srgbClr val="404040"/>
                </a:solidFill>
                <a:latin typeface="Trebuchet MS"/>
                <a:ea typeface="Trebuchet MS"/>
                <a:cs typeface="Trebuchet MS"/>
                <a:sym typeface="Trebuchet MS"/>
              </a:rPr>
              <a:t>	EX. Taking a barbiturate, which depresses the brain and central nervous system, and washing it down with a drink of alcohol does not double the effect as many think; it can multiply the effects as much as ten times.</a:t>
            </a:r>
            <a:endParaRPr/>
          </a:p>
          <a:p>
            <a:pPr marL="1371600" marR="0" lvl="2" indent="-457200" algn="l" rtl="0">
              <a:lnSpc>
                <a:spcPct val="90000"/>
              </a:lnSpc>
              <a:spcBef>
                <a:spcPts val="1000"/>
              </a:spcBef>
              <a:spcAft>
                <a:spcPts val="0"/>
              </a:spcAft>
              <a:buClr>
                <a:schemeClr val="accent1"/>
              </a:buClr>
              <a:buSzPts val="1600"/>
              <a:buFont typeface="Noto Sans Symbols"/>
              <a:buNone/>
            </a:pPr>
            <a:r>
              <a:rPr lang="en-US" sz="2000" b="0" i="0" u="sng" strike="noStrike" cap="none">
                <a:solidFill>
                  <a:srgbClr val="404040"/>
                </a:solidFill>
                <a:latin typeface="Trebuchet MS"/>
                <a:ea typeface="Trebuchet MS"/>
                <a:cs typeface="Trebuchet MS"/>
                <a:sym typeface="Trebuchet MS"/>
              </a:rPr>
              <a:t>Total Stopping Distance</a:t>
            </a:r>
            <a:endParaRPr/>
          </a:p>
          <a:p>
            <a:pPr marL="1371600" marR="0" lvl="2" indent="-457200" algn="l" rtl="0">
              <a:lnSpc>
                <a:spcPct val="90000"/>
              </a:lnSpc>
              <a:spcBef>
                <a:spcPts val="0"/>
              </a:spcBef>
              <a:spcAft>
                <a:spcPts val="0"/>
              </a:spcAft>
              <a:buClr>
                <a:schemeClr val="accent1"/>
              </a:buClr>
              <a:buSzPts val="1280"/>
              <a:buFont typeface="Noto Sans Symbols"/>
              <a:buNone/>
            </a:pPr>
            <a:r>
              <a:rPr lang="en-US" sz="1600" b="0" i="0" u="none" strike="noStrike" cap="none">
                <a:solidFill>
                  <a:srgbClr val="404040"/>
                </a:solidFill>
                <a:latin typeface="Trebuchet MS"/>
                <a:ea typeface="Trebuchet MS"/>
                <a:cs typeface="Trebuchet MS"/>
                <a:sym typeface="Trebuchet MS"/>
              </a:rPr>
              <a:t>	</a:t>
            </a:r>
            <a:r>
              <a:rPr lang="en-US" sz="2000" b="0" i="0" u="none" strike="noStrike" cap="none">
                <a:solidFill>
                  <a:srgbClr val="404040"/>
                </a:solidFill>
                <a:latin typeface="Trebuchet MS"/>
                <a:ea typeface="Trebuchet MS"/>
                <a:cs typeface="Trebuchet MS"/>
                <a:sym typeface="Trebuchet MS"/>
              </a:rPr>
              <a:t>The distance to bring a vehicle to a complete stop from the time of perception until the wheels actually stop rolling.</a:t>
            </a:r>
            <a:endParaRPr/>
          </a:p>
          <a:p>
            <a:pPr marL="1371600" marR="0" lvl="2" indent="-457200" algn="l" rtl="0">
              <a:lnSpc>
                <a:spcPct val="90000"/>
              </a:lnSpc>
              <a:spcBef>
                <a:spcPts val="1000"/>
              </a:spcBef>
              <a:spcAft>
                <a:spcPts val="0"/>
              </a:spcAft>
              <a:buClr>
                <a:schemeClr val="accent1"/>
              </a:buClr>
              <a:buSzPts val="1600"/>
              <a:buFont typeface="Noto Sans Symbols"/>
              <a:buNone/>
            </a:pPr>
            <a:r>
              <a:rPr lang="en-US" sz="2000" b="0" i="0" u="none" strike="noStrike" cap="none">
                <a:solidFill>
                  <a:srgbClr val="404040"/>
                </a:solidFill>
                <a:latin typeface="Trebuchet MS"/>
                <a:ea typeface="Trebuchet MS"/>
                <a:cs typeface="Trebuchet MS"/>
                <a:sym typeface="Trebuchet MS"/>
              </a:rPr>
              <a:t>	NOTE:  At 60 mph a vehicle equipped with good tires and brakes travels almost 300 feet from the time you see the conflict until you actually bring your vehicle to a stop.  It “brakes” down like this:  Perception distance – about 70 ft., Response distance – about 70 ft., Braking distance – about 155 ft.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19">
                                            <p:txEl>
                                              <p:pRg st="0" end="0"/>
                                            </p:txEl>
                                          </p:spTgt>
                                        </p:tgtEl>
                                        <p:attrNameLst>
                                          <p:attrName>style.visibility</p:attrName>
                                        </p:attrNameLst>
                                      </p:cBhvr>
                                      <p:to>
                                        <p:strVal val="visible"/>
                                      </p:to>
                                    </p:set>
                                    <p:animEffect transition="in" filter="fade">
                                      <p:cBhvr>
                                        <p:cTn id="7" dur="500"/>
                                        <p:tgtEl>
                                          <p:spTgt spid="15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19">
                                            <p:txEl>
                                              <p:pRg st="1" end="1"/>
                                            </p:txEl>
                                          </p:spTgt>
                                        </p:tgtEl>
                                        <p:attrNameLst>
                                          <p:attrName>style.visibility</p:attrName>
                                        </p:attrNameLst>
                                      </p:cBhvr>
                                      <p:to>
                                        <p:strVal val="visible"/>
                                      </p:to>
                                    </p:set>
                                    <p:animEffect transition="in" filter="fade">
                                      <p:cBhvr>
                                        <p:cTn id="12" dur="500"/>
                                        <p:tgtEl>
                                          <p:spTgt spid="15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19">
                                            <p:txEl>
                                              <p:pRg st="2" end="2"/>
                                            </p:txEl>
                                          </p:spTgt>
                                        </p:tgtEl>
                                        <p:attrNameLst>
                                          <p:attrName>style.visibility</p:attrName>
                                        </p:attrNameLst>
                                      </p:cBhvr>
                                      <p:to>
                                        <p:strVal val="visible"/>
                                      </p:to>
                                    </p:set>
                                    <p:animEffect transition="in" filter="fade">
                                      <p:cBhvr>
                                        <p:cTn id="17" dur="500"/>
                                        <p:tgtEl>
                                          <p:spTgt spid="15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19">
                                            <p:txEl>
                                              <p:pRg st="3" end="3"/>
                                            </p:txEl>
                                          </p:spTgt>
                                        </p:tgtEl>
                                        <p:attrNameLst>
                                          <p:attrName>style.visibility</p:attrName>
                                        </p:attrNameLst>
                                      </p:cBhvr>
                                      <p:to>
                                        <p:strVal val="visible"/>
                                      </p:to>
                                    </p:set>
                                    <p:animEffect transition="in" filter="fade">
                                      <p:cBhvr>
                                        <p:cTn id="22" dur="500"/>
                                        <p:tgtEl>
                                          <p:spTgt spid="15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19">
                                            <p:txEl>
                                              <p:pRg st="4" end="4"/>
                                            </p:txEl>
                                          </p:spTgt>
                                        </p:tgtEl>
                                        <p:attrNameLst>
                                          <p:attrName>style.visibility</p:attrName>
                                        </p:attrNameLst>
                                      </p:cBhvr>
                                      <p:to>
                                        <p:strVal val="visible"/>
                                      </p:to>
                                    </p:set>
                                    <p:animEffect transition="in" filter="fade">
                                      <p:cBhvr>
                                        <p:cTn id="27" dur="500"/>
                                        <p:tgtEl>
                                          <p:spTgt spid="15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19">
                                            <p:txEl>
                                              <p:pRg st="5" end="5"/>
                                            </p:txEl>
                                          </p:spTgt>
                                        </p:tgtEl>
                                        <p:attrNameLst>
                                          <p:attrName>style.visibility</p:attrName>
                                        </p:attrNameLst>
                                      </p:cBhvr>
                                      <p:to>
                                        <p:strVal val="visible"/>
                                      </p:to>
                                    </p:set>
                                    <p:animEffect transition="in" filter="fade">
                                      <p:cBhvr>
                                        <p:cTn id="32" dur="500"/>
                                        <p:tgtEl>
                                          <p:spTgt spid="15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23"/>
        <p:cNvGrpSpPr/>
        <p:nvPr/>
      </p:nvGrpSpPr>
      <p:grpSpPr>
        <a:xfrm>
          <a:off x="0" y="0"/>
          <a:ext cx="0" cy="0"/>
          <a:chOff x="0" y="0"/>
          <a:chExt cx="0" cy="0"/>
        </a:xfrm>
      </p:grpSpPr>
      <p:sp>
        <p:nvSpPr>
          <p:cNvPr id="1524" name="Google Shape;1524;gfc69ddc3a3_1_1415"/>
          <p:cNvSpPr txBox="1">
            <a:spLocks noGrp="1"/>
          </p:cNvSpPr>
          <p:nvPr>
            <p:ph type="title"/>
          </p:nvPr>
        </p:nvSpPr>
        <p:spPr>
          <a:xfrm>
            <a:off x="685800" y="533400"/>
            <a:ext cx="7772400" cy="533400"/>
          </a:xfrm>
          <a:prstGeom prst="rect">
            <a:avLst/>
          </a:prstGeom>
          <a:noFill/>
          <a:ln>
            <a:noFill/>
          </a:ln>
        </p:spPr>
        <p:txBody>
          <a:bodyPr spcFirstLastPara="1" wrap="square" lIns="91425" tIns="45700" rIns="91425" bIns="45700" anchor="t" anchorCtr="0">
            <a:normAutofit fontScale="90000"/>
          </a:bodyPr>
          <a:lstStyle/>
          <a:p>
            <a:pPr marL="0" lvl="0" indent="0" algn="ctr" rtl="0">
              <a:lnSpc>
                <a:spcPct val="100000"/>
              </a:lnSpc>
              <a:spcBef>
                <a:spcPts val="0"/>
              </a:spcBef>
              <a:spcAft>
                <a:spcPts val="0"/>
              </a:spcAft>
              <a:buClr>
                <a:schemeClr val="accent1"/>
              </a:buClr>
              <a:buSzPct val="100000"/>
              <a:buFont typeface="Trebuchet MS"/>
              <a:buNone/>
            </a:pPr>
            <a:r>
              <a:rPr lang="en-US" sz="3200" b="0" i="0" u="none">
                <a:solidFill>
                  <a:schemeClr val="accent1"/>
                </a:solidFill>
                <a:latin typeface="Trebuchet MS"/>
                <a:ea typeface="Trebuchet MS"/>
                <a:cs typeface="Trebuchet MS"/>
                <a:sym typeface="Trebuchet MS"/>
              </a:rPr>
              <a:t>KEY TERMS</a:t>
            </a:r>
            <a:endParaRPr/>
          </a:p>
        </p:txBody>
      </p:sp>
      <p:sp>
        <p:nvSpPr>
          <p:cNvPr id="1525" name="Google Shape;1525;gfc69ddc3a3_1_1415"/>
          <p:cNvSpPr txBox="1">
            <a:spLocks noGrp="1"/>
          </p:cNvSpPr>
          <p:nvPr>
            <p:ph type="body" idx="1"/>
          </p:nvPr>
        </p:nvSpPr>
        <p:spPr>
          <a:xfrm>
            <a:off x="685800" y="1066800"/>
            <a:ext cx="7772400" cy="5029200"/>
          </a:xfrm>
          <a:prstGeom prst="rect">
            <a:avLst/>
          </a:prstGeom>
          <a:noFill/>
          <a:ln>
            <a:noFill/>
          </a:ln>
        </p:spPr>
        <p:txBody>
          <a:bodyPr spcFirstLastPara="1" wrap="square" lIns="91425" tIns="45700" rIns="91425" bIns="45700" anchor="t" anchorCtr="0">
            <a:normAutofit/>
          </a:bodyPr>
          <a:lstStyle/>
          <a:p>
            <a:pPr marL="342900" marR="0" lvl="0" indent="-342900" algn="l" rtl="0">
              <a:lnSpc>
                <a:spcPct val="70000"/>
              </a:lnSpc>
              <a:spcBef>
                <a:spcPts val="0"/>
              </a:spcBef>
              <a:spcAft>
                <a:spcPts val="0"/>
              </a:spcAft>
              <a:buClr>
                <a:schemeClr val="accent1"/>
              </a:buClr>
              <a:buSzPts val="1760"/>
              <a:buFont typeface="Noto Sans Symbols"/>
              <a:buNone/>
            </a:pPr>
            <a:r>
              <a:rPr lang="en-US" sz="2200" b="0" i="0" u="sng">
                <a:solidFill>
                  <a:srgbClr val="404040"/>
                </a:solidFill>
                <a:latin typeface="Trebuchet MS"/>
                <a:ea typeface="Trebuchet MS"/>
                <a:cs typeface="Trebuchet MS"/>
                <a:sym typeface="Trebuchet MS"/>
              </a:rPr>
              <a:t>Visual Acuity</a:t>
            </a:r>
            <a:endParaRPr/>
          </a:p>
          <a:p>
            <a:pPr marL="342900" marR="0" lvl="0" indent="-342900" algn="l" rtl="0">
              <a:lnSpc>
                <a:spcPct val="70000"/>
              </a:lnSpc>
              <a:spcBef>
                <a:spcPts val="1000"/>
              </a:spcBef>
              <a:spcAft>
                <a:spcPts val="0"/>
              </a:spcAft>
              <a:buClr>
                <a:schemeClr val="accent1"/>
              </a:buClr>
              <a:buSzPts val="1360"/>
              <a:buFont typeface="Noto Sans Symbols"/>
              <a:buNone/>
            </a:pPr>
            <a:r>
              <a:rPr lang="en-US" sz="1700" b="0" i="0" u="none">
                <a:solidFill>
                  <a:srgbClr val="404040"/>
                </a:solidFill>
                <a:latin typeface="Trebuchet MS"/>
                <a:ea typeface="Trebuchet MS"/>
                <a:cs typeface="Trebuchet MS"/>
                <a:sym typeface="Trebuchet MS"/>
              </a:rPr>
              <a:t>	</a:t>
            </a:r>
            <a:r>
              <a:rPr lang="en-US" sz="1900" b="0" i="0" u="none">
                <a:solidFill>
                  <a:srgbClr val="404040"/>
                </a:solidFill>
                <a:latin typeface="Trebuchet MS"/>
                <a:ea typeface="Trebuchet MS"/>
                <a:cs typeface="Trebuchet MS"/>
                <a:sym typeface="Trebuchet MS"/>
              </a:rPr>
              <a:t>A driver’s ability to see clearly under normal conditions.</a:t>
            </a:r>
            <a:endParaRPr/>
          </a:p>
          <a:p>
            <a:pPr marL="342900" marR="0" lvl="0" indent="-342900" algn="l" rtl="0">
              <a:lnSpc>
                <a:spcPct val="7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Factors that affect visual acuity:</a:t>
            </a:r>
            <a:endParaRPr/>
          </a:p>
          <a:p>
            <a:pPr marL="342900" marR="0" lvl="0" indent="-342900" algn="l" rtl="0">
              <a:lnSpc>
                <a:spcPct val="7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1.  Alcohol </a:t>
            </a:r>
            <a:endParaRPr/>
          </a:p>
          <a:p>
            <a:pPr marL="342900" marR="0" lvl="0" indent="-342900" algn="l" rtl="0">
              <a:lnSpc>
                <a:spcPct val="7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2.  Drugs (legal &amp; illegal)</a:t>
            </a:r>
            <a:endParaRPr/>
          </a:p>
          <a:p>
            <a:pPr marL="342900" marR="0" lvl="0" indent="-342900" algn="l" rtl="0">
              <a:lnSpc>
                <a:spcPct val="7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3.  Fatigue</a:t>
            </a:r>
            <a:endParaRPr/>
          </a:p>
          <a:p>
            <a:pPr marL="342900" marR="0" lvl="0" indent="-342900" algn="l" rtl="0">
              <a:lnSpc>
                <a:spcPct val="7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4.  Poor weather</a:t>
            </a:r>
            <a:endParaRPr/>
          </a:p>
          <a:p>
            <a:pPr marL="342900" marR="0" lvl="0" indent="-342900" algn="l" rtl="0">
              <a:lnSpc>
                <a:spcPct val="7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5.  Smoking inside the vehicle</a:t>
            </a:r>
            <a:endParaRPr/>
          </a:p>
          <a:p>
            <a:pPr marL="342900" marR="0" lvl="0" indent="-342900" algn="l" rtl="0">
              <a:lnSpc>
                <a:spcPct val="7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6.  Dirty window.</a:t>
            </a:r>
            <a:endParaRPr/>
          </a:p>
          <a:p>
            <a:pPr marL="342900" marR="0" lvl="0" indent="-342900" algn="l" rtl="0">
              <a:lnSpc>
                <a:spcPct val="70000"/>
              </a:lnSpc>
              <a:spcBef>
                <a:spcPts val="1000"/>
              </a:spcBef>
              <a:spcAft>
                <a:spcPts val="0"/>
              </a:spcAft>
              <a:buClr>
                <a:schemeClr val="accent1"/>
              </a:buClr>
              <a:buSzPts val="1760"/>
              <a:buFont typeface="Noto Sans Symbols"/>
              <a:buNone/>
            </a:pPr>
            <a:r>
              <a:rPr lang="en-US" sz="2200" b="0" i="0" u="sng">
                <a:solidFill>
                  <a:srgbClr val="404040"/>
                </a:solidFill>
                <a:latin typeface="Trebuchet MS"/>
                <a:ea typeface="Trebuchet MS"/>
                <a:cs typeface="Trebuchet MS"/>
                <a:sym typeface="Trebuchet MS"/>
              </a:rPr>
              <a:t>Velocitizing</a:t>
            </a:r>
            <a:endParaRPr/>
          </a:p>
          <a:p>
            <a:pPr marL="342900" marR="0" lvl="0" indent="-342900" algn="l" rtl="0">
              <a:lnSpc>
                <a:spcPct val="7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The sensation of moving more slowly than one actually is as a result of driving at a fast speed for a long period of time.</a:t>
            </a:r>
            <a:endParaRPr/>
          </a:p>
          <a:p>
            <a:pPr marL="342900" marR="0" lvl="0" indent="-342900" algn="l" rtl="0">
              <a:lnSpc>
                <a:spcPct val="70000"/>
              </a:lnSpc>
              <a:spcBef>
                <a:spcPts val="1000"/>
              </a:spcBef>
              <a:spcAft>
                <a:spcPts val="0"/>
              </a:spcAft>
              <a:buClr>
                <a:schemeClr val="accent1"/>
              </a:buClr>
              <a:buSzPts val="1520"/>
              <a:buFont typeface="Noto Sans Symbols"/>
              <a:buNone/>
            </a:pPr>
            <a:r>
              <a:rPr lang="en-US" sz="1900" b="0" i="0" u="none">
                <a:solidFill>
                  <a:srgbClr val="404040"/>
                </a:solidFill>
                <a:latin typeface="Trebuchet MS"/>
                <a:ea typeface="Trebuchet MS"/>
                <a:cs typeface="Trebuchet MS"/>
                <a:sym typeface="Trebuchet MS"/>
              </a:rPr>
              <a:t>	EX.  Leaving the freeway and moving to a surface street with a speed limit of 35 mph.   As a result, traveling at the speed limit may seem much slower.</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25">
                                            <p:txEl>
                                              <p:pRg st="0" end="0"/>
                                            </p:txEl>
                                          </p:spTgt>
                                        </p:tgtEl>
                                        <p:attrNameLst>
                                          <p:attrName>style.visibility</p:attrName>
                                        </p:attrNameLst>
                                      </p:cBhvr>
                                      <p:to>
                                        <p:strVal val="visible"/>
                                      </p:to>
                                    </p:set>
                                    <p:animEffect transition="in" filter="fade">
                                      <p:cBhvr>
                                        <p:cTn id="7" dur="500"/>
                                        <p:tgtEl>
                                          <p:spTgt spid="15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25">
                                            <p:txEl>
                                              <p:pRg st="1" end="1"/>
                                            </p:txEl>
                                          </p:spTgt>
                                        </p:tgtEl>
                                        <p:attrNameLst>
                                          <p:attrName>style.visibility</p:attrName>
                                        </p:attrNameLst>
                                      </p:cBhvr>
                                      <p:to>
                                        <p:strVal val="visible"/>
                                      </p:to>
                                    </p:set>
                                    <p:animEffect transition="in" filter="fade">
                                      <p:cBhvr>
                                        <p:cTn id="12" dur="500"/>
                                        <p:tgtEl>
                                          <p:spTgt spid="15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25">
                                            <p:txEl>
                                              <p:pRg st="2" end="2"/>
                                            </p:txEl>
                                          </p:spTgt>
                                        </p:tgtEl>
                                        <p:attrNameLst>
                                          <p:attrName>style.visibility</p:attrName>
                                        </p:attrNameLst>
                                      </p:cBhvr>
                                      <p:to>
                                        <p:strVal val="visible"/>
                                      </p:to>
                                    </p:set>
                                    <p:animEffect transition="in" filter="fade">
                                      <p:cBhvr>
                                        <p:cTn id="17" dur="500"/>
                                        <p:tgtEl>
                                          <p:spTgt spid="15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25">
                                            <p:txEl>
                                              <p:pRg st="3" end="3"/>
                                            </p:txEl>
                                          </p:spTgt>
                                        </p:tgtEl>
                                        <p:attrNameLst>
                                          <p:attrName>style.visibility</p:attrName>
                                        </p:attrNameLst>
                                      </p:cBhvr>
                                      <p:to>
                                        <p:strVal val="visible"/>
                                      </p:to>
                                    </p:set>
                                    <p:animEffect transition="in" filter="fade">
                                      <p:cBhvr>
                                        <p:cTn id="22" dur="500"/>
                                        <p:tgtEl>
                                          <p:spTgt spid="15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25">
                                            <p:txEl>
                                              <p:pRg st="4" end="4"/>
                                            </p:txEl>
                                          </p:spTgt>
                                        </p:tgtEl>
                                        <p:attrNameLst>
                                          <p:attrName>style.visibility</p:attrName>
                                        </p:attrNameLst>
                                      </p:cBhvr>
                                      <p:to>
                                        <p:strVal val="visible"/>
                                      </p:to>
                                    </p:set>
                                    <p:animEffect transition="in" filter="fade">
                                      <p:cBhvr>
                                        <p:cTn id="27" dur="500"/>
                                        <p:tgtEl>
                                          <p:spTgt spid="152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25">
                                            <p:txEl>
                                              <p:pRg st="5" end="5"/>
                                            </p:txEl>
                                          </p:spTgt>
                                        </p:tgtEl>
                                        <p:attrNameLst>
                                          <p:attrName>style.visibility</p:attrName>
                                        </p:attrNameLst>
                                      </p:cBhvr>
                                      <p:to>
                                        <p:strVal val="visible"/>
                                      </p:to>
                                    </p:set>
                                    <p:animEffect transition="in" filter="fade">
                                      <p:cBhvr>
                                        <p:cTn id="32" dur="500"/>
                                        <p:tgtEl>
                                          <p:spTgt spid="152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25">
                                            <p:txEl>
                                              <p:pRg st="6" end="6"/>
                                            </p:txEl>
                                          </p:spTgt>
                                        </p:tgtEl>
                                        <p:attrNameLst>
                                          <p:attrName>style.visibility</p:attrName>
                                        </p:attrNameLst>
                                      </p:cBhvr>
                                      <p:to>
                                        <p:strVal val="visible"/>
                                      </p:to>
                                    </p:set>
                                    <p:animEffect transition="in" filter="fade">
                                      <p:cBhvr>
                                        <p:cTn id="37" dur="500"/>
                                        <p:tgtEl>
                                          <p:spTgt spid="152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25">
                                            <p:txEl>
                                              <p:pRg st="7" end="7"/>
                                            </p:txEl>
                                          </p:spTgt>
                                        </p:tgtEl>
                                        <p:attrNameLst>
                                          <p:attrName>style.visibility</p:attrName>
                                        </p:attrNameLst>
                                      </p:cBhvr>
                                      <p:to>
                                        <p:strVal val="visible"/>
                                      </p:to>
                                    </p:set>
                                    <p:animEffect transition="in" filter="fade">
                                      <p:cBhvr>
                                        <p:cTn id="42" dur="500"/>
                                        <p:tgtEl>
                                          <p:spTgt spid="152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525">
                                            <p:txEl>
                                              <p:pRg st="8" end="8"/>
                                            </p:txEl>
                                          </p:spTgt>
                                        </p:tgtEl>
                                        <p:attrNameLst>
                                          <p:attrName>style.visibility</p:attrName>
                                        </p:attrNameLst>
                                      </p:cBhvr>
                                      <p:to>
                                        <p:strVal val="visible"/>
                                      </p:to>
                                    </p:set>
                                    <p:animEffect transition="in" filter="fade">
                                      <p:cBhvr>
                                        <p:cTn id="47" dur="500"/>
                                        <p:tgtEl>
                                          <p:spTgt spid="152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525">
                                            <p:txEl>
                                              <p:pRg st="9" end="9"/>
                                            </p:txEl>
                                          </p:spTgt>
                                        </p:tgtEl>
                                        <p:attrNameLst>
                                          <p:attrName>style.visibility</p:attrName>
                                        </p:attrNameLst>
                                      </p:cBhvr>
                                      <p:to>
                                        <p:strVal val="visible"/>
                                      </p:to>
                                    </p:set>
                                    <p:animEffect transition="in" filter="fade">
                                      <p:cBhvr>
                                        <p:cTn id="52" dur="500"/>
                                        <p:tgtEl>
                                          <p:spTgt spid="152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525">
                                            <p:txEl>
                                              <p:pRg st="10" end="10"/>
                                            </p:txEl>
                                          </p:spTgt>
                                        </p:tgtEl>
                                        <p:attrNameLst>
                                          <p:attrName>style.visibility</p:attrName>
                                        </p:attrNameLst>
                                      </p:cBhvr>
                                      <p:to>
                                        <p:strVal val="visible"/>
                                      </p:to>
                                    </p:set>
                                    <p:animEffect transition="in" filter="fade">
                                      <p:cBhvr>
                                        <p:cTn id="57" dur="500"/>
                                        <p:tgtEl>
                                          <p:spTgt spid="152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525">
                                            <p:txEl>
                                              <p:pRg st="11" end="11"/>
                                            </p:txEl>
                                          </p:spTgt>
                                        </p:tgtEl>
                                        <p:attrNameLst>
                                          <p:attrName>style.visibility</p:attrName>
                                        </p:attrNameLst>
                                      </p:cBhvr>
                                      <p:to>
                                        <p:strVal val="visible"/>
                                      </p:to>
                                    </p:set>
                                    <p:animEffect transition="in" filter="fade">
                                      <p:cBhvr>
                                        <p:cTn id="62" dur="500"/>
                                        <p:tgtEl>
                                          <p:spTgt spid="152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1350</Words>
  <Application>Microsoft Macintosh PowerPoint</Application>
  <PresentationFormat>On-screen Show (4:3)</PresentationFormat>
  <Paragraphs>102</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Noto Sans Symbols</vt:lpstr>
      <vt:lpstr>Times New Roman</vt:lpstr>
      <vt:lpstr>Trebuchet MS</vt:lpstr>
      <vt:lpstr>Facet</vt:lpstr>
      <vt:lpstr>KEY DRIVER EDUCATION TERMS</vt:lpstr>
      <vt:lpstr>KEY TERMS</vt:lpstr>
      <vt:lpstr>KEY TERMS</vt:lpstr>
      <vt:lpstr>KEY TERMS</vt:lpstr>
      <vt:lpstr>KEY TERMS</vt:lpstr>
      <vt:lpstr>KEY TERMS</vt:lpstr>
      <vt:lpstr>KEY TERMS</vt:lpstr>
      <vt:lpstr>KEY TERMS</vt:lpstr>
      <vt:lpstr>KEY TERMS</vt:lpstr>
      <vt:lpstr>REVIEW OF IMPORTANT TERMS</vt:lpstr>
      <vt:lpstr>REVIEW OF IMPORTANT TERMS</vt:lpstr>
      <vt:lpstr>ALABAMA DRIVER MANUAL OVERVIEW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DRIVER EDUCATION TERMS</dc:title>
  <dc:creator>glowery</dc:creator>
  <cp:lastModifiedBy>James Dearmon</cp:lastModifiedBy>
  <cp:revision>1</cp:revision>
  <dcterms:created xsi:type="dcterms:W3CDTF">2003-07-09T20:36:46Z</dcterms:created>
  <dcterms:modified xsi:type="dcterms:W3CDTF">2023-07-18T19:44:21Z</dcterms:modified>
</cp:coreProperties>
</file>