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  <p:sldMasterId id="2147483822" r:id="rId2"/>
  </p:sldMasterIdLst>
  <p:notesMasterIdLst>
    <p:notesMasterId r:id="rId11"/>
  </p:notesMasterIdLst>
  <p:sldIdLst>
    <p:sldId id="256" r:id="rId3"/>
    <p:sldId id="257" r:id="rId4"/>
    <p:sldId id="259" r:id="rId5"/>
    <p:sldId id="260" r:id="rId6"/>
    <p:sldId id="262" r:id="rId7"/>
    <p:sldId id="263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73E363E-A275-473E-9979-A115764D65D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3C19F4-0419-498F-AB7D-844E3FAA5597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F1FFA12-1FDB-4AF2-B5B1-D726B75B4A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B4BD9C-26C6-4A9C-A11A-1D0A04C4F4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63DB0A-76B8-4E39-8722-59E4CC328C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28676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677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1313" y="187"/>
              <a:ext cx="4298" cy="3372"/>
              <a:chOff x="0" y="0"/>
              <a:chExt cx="5533" cy="4341"/>
            </a:xfrm>
          </p:grpSpPr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5470" cy="4341"/>
                <a:chOff x="0" y="0"/>
                <a:chExt cx="5470" cy="4341"/>
              </a:xfrm>
            </p:grpSpPr>
            <p:grpSp>
              <p:nvGrpSpPr>
                <p:cNvPr id="6" name="Group 8"/>
                <p:cNvGrpSpPr>
                  <a:grpSpLocks/>
                </p:cNvGrpSpPr>
                <p:nvPr/>
              </p:nvGrpSpPr>
              <p:grpSpPr bwMode="auto">
                <a:xfrm>
                  <a:off x="1339" y="786"/>
                  <a:ext cx="2919" cy="2151"/>
                  <a:chOff x="1265" y="814"/>
                  <a:chExt cx="2919" cy="2151"/>
                </a:xfrm>
              </p:grpSpPr>
              <p:sp>
                <p:nvSpPr>
                  <p:cNvPr id="28681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4"/>
                    <a:ext cx="2919" cy="215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682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80" y="1601"/>
                    <a:ext cx="579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7" name="Group 11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470" cy="4341"/>
                  <a:chOff x="0" y="0"/>
                  <a:chExt cx="5470" cy="4341"/>
                </a:xfrm>
              </p:grpSpPr>
              <p:grpSp>
                <p:nvGrpSpPr>
                  <p:cNvPr id="8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5" y="1502"/>
                    <a:ext cx="1258" cy="2327"/>
                    <a:chOff x="3471" y="1530"/>
                    <a:chExt cx="1258" cy="2327"/>
                  </a:xfrm>
                </p:grpSpPr>
                <p:sp>
                  <p:nvSpPr>
                    <p:cNvPr id="28685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5" y="2236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686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1" y="3150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9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3" cy="1332"/>
                    <a:chOff x="2864" y="2019"/>
                    <a:chExt cx="2463" cy="1332"/>
                  </a:xfrm>
                </p:grpSpPr>
                <p:sp>
                  <p:nvSpPr>
                    <p:cNvPr id="28688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9"/>
                      <a:ext cx="1814" cy="3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689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3" y="2806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0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1" y="1804"/>
                    <a:ext cx="2477" cy="1064"/>
                    <a:chOff x="2897" y="1832"/>
                    <a:chExt cx="2477" cy="1064"/>
                  </a:xfrm>
                </p:grpSpPr>
                <p:sp>
                  <p:nvSpPr>
                    <p:cNvPr id="28691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7" y="1832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692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1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28694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695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7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2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2" cy="657"/>
                    <a:chOff x="2958" y="1414"/>
                    <a:chExt cx="2342" cy="657"/>
                  </a:xfrm>
                </p:grpSpPr>
                <p:sp>
                  <p:nvSpPr>
                    <p:cNvPr id="28697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698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70" y="1582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3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3"/>
                    <a:chOff x="2983" y="1269"/>
                    <a:chExt cx="2150" cy="343"/>
                  </a:xfrm>
                </p:grpSpPr>
                <p:sp>
                  <p:nvSpPr>
                    <p:cNvPr id="28700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701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4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89"/>
                    <a:ext cx="1879" cy="427"/>
                    <a:chOff x="2938" y="917"/>
                    <a:chExt cx="1879" cy="427"/>
                  </a:xfrm>
                </p:grpSpPr>
                <p:sp>
                  <p:nvSpPr>
                    <p:cNvPr id="28703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9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704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7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28706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9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707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2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6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3" cy="1332"/>
                    <a:chOff x="-5" y="2196"/>
                    <a:chExt cx="2463" cy="1332"/>
                  </a:xfrm>
                </p:grpSpPr>
                <p:sp>
                  <p:nvSpPr>
                    <p:cNvPr id="28709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4" cy="3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710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3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7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4"/>
                    <a:chOff x="-52" y="2009"/>
                    <a:chExt cx="2477" cy="1064"/>
                  </a:xfrm>
                </p:grpSpPr>
                <p:sp>
                  <p:nvSpPr>
                    <p:cNvPr id="28712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713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7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8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7"/>
                    <a:chOff x="-74" y="1813"/>
                    <a:chExt cx="2472" cy="927"/>
                  </a:xfrm>
                </p:grpSpPr>
                <p:sp>
                  <p:nvSpPr>
                    <p:cNvPr id="28715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3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716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9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6" y="1563"/>
                    <a:ext cx="2342" cy="657"/>
                    <a:chOff x="22" y="1591"/>
                    <a:chExt cx="2342" cy="657"/>
                  </a:xfrm>
                </p:grpSpPr>
                <p:sp>
                  <p:nvSpPr>
                    <p:cNvPr id="28718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9" y="1591"/>
                      <a:ext cx="154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719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2" y="1759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0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8"/>
                    <a:ext cx="2150" cy="343"/>
                    <a:chOff x="189" y="1446"/>
                    <a:chExt cx="2150" cy="343"/>
                  </a:xfrm>
                </p:grpSpPr>
                <p:sp>
                  <p:nvSpPr>
                    <p:cNvPr id="28721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722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6"/>
                      <a:ext cx="754" cy="34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1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28724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725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2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1"/>
                    <a:ext cx="1850" cy="554"/>
                    <a:chOff x="616" y="899"/>
                    <a:chExt cx="1850" cy="554"/>
                  </a:xfrm>
                </p:grpSpPr>
                <p:sp>
                  <p:nvSpPr>
                    <p:cNvPr id="28727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3" y="123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728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899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3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28730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731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4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28733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734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5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6"/>
                    <a:ext cx="778" cy="1512"/>
                    <a:chOff x="1633" y="104"/>
                    <a:chExt cx="778" cy="1512"/>
                  </a:xfrm>
                </p:grpSpPr>
                <p:sp>
                  <p:nvSpPr>
                    <p:cNvPr id="28736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4" y="958"/>
                      <a:ext cx="1100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737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31"/>
                      <a:ext cx="591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6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0"/>
                    <a:ext cx="634" cy="1534"/>
                    <a:chOff x="1935" y="28"/>
                    <a:chExt cx="634" cy="1534"/>
                  </a:xfrm>
                </p:grpSpPr>
                <p:sp>
                  <p:nvSpPr>
                    <p:cNvPr id="28739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1" y="924"/>
                      <a:ext cx="106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740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4"/>
                      <a:ext cx="570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7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5" cy="566"/>
                    <a:chOff x="2822" y="672"/>
                    <a:chExt cx="1845" cy="566"/>
                  </a:xfrm>
                </p:grpSpPr>
                <p:sp>
                  <p:nvSpPr>
                    <p:cNvPr id="28742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743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2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8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1" cy="717"/>
                    <a:chOff x="2683" y="445"/>
                    <a:chExt cx="1781" cy="717"/>
                  </a:xfrm>
                </p:grpSpPr>
                <p:sp>
                  <p:nvSpPr>
                    <p:cNvPr id="28745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746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2" y="445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28747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5" y="949"/>
                    <a:ext cx="1027" cy="14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748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29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40" cy="1520"/>
                    <a:chOff x="2800" y="41"/>
                    <a:chExt cx="640" cy="1520"/>
                  </a:xfrm>
                </p:grpSpPr>
                <p:sp>
                  <p:nvSpPr>
                    <p:cNvPr id="28750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751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1" y="181"/>
                      <a:ext cx="570" cy="2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0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08" y="135"/>
                    <a:ext cx="1017" cy="1464"/>
                    <a:chOff x="2934" y="163"/>
                    <a:chExt cx="1017" cy="1464"/>
                  </a:xfrm>
                </p:grpSpPr>
                <p:sp>
                  <p:nvSpPr>
                    <p:cNvPr id="28753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1" y="915"/>
                      <a:ext cx="1155" cy="27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754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30" y="261"/>
                      <a:ext cx="620" cy="42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1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4" y="4"/>
                    <a:ext cx="243" cy="1448"/>
                    <a:chOff x="2730" y="32"/>
                    <a:chExt cx="243" cy="1448"/>
                  </a:xfrm>
                </p:grpSpPr>
                <p:sp>
                  <p:nvSpPr>
                    <p:cNvPr id="28756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6" y="960"/>
                      <a:ext cx="954" cy="8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757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50" y="220"/>
                      <a:ext cx="512" cy="13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8672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1"/>
                    <a:ext cx="1085" cy="2450"/>
                    <a:chOff x="943" y="1769"/>
                    <a:chExt cx="1085" cy="2450"/>
                  </a:xfrm>
                </p:grpSpPr>
                <p:sp>
                  <p:nvSpPr>
                    <p:cNvPr id="28759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10" y="2475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760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5" y="3512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8673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3"/>
                    <a:chOff x="1455" y="1936"/>
                    <a:chExt cx="766" cy="2373"/>
                  </a:xfrm>
                </p:grpSpPr>
                <p:sp>
                  <p:nvSpPr>
                    <p:cNvPr id="28762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8"/>
                      <a:ext cx="159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763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6"/>
                      <a:ext cx="85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8674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1" y="1962"/>
                    <a:ext cx="459" cy="2329"/>
                    <a:chOff x="1956" y="1990"/>
                    <a:chExt cx="492" cy="2604"/>
                  </a:xfrm>
                </p:grpSpPr>
                <p:sp>
                  <p:nvSpPr>
                    <p:cNvPr id="28765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42" y="2695"/>
                      <a:ext cx="1711" cy="30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766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4" y="3898"/>
                      <a:ext cx="918" cy="47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8675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6"/>
                    <a:chOff x="3334" y="1717"/>
                    <a:chExt cx="1125" cy="2426"/>
                  </a:xfrm>
                </p:grpSpPr>
                <p:sp>
                  <p:nvSpPr>
                    <p:cNvPr id="28768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769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1" y="3436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8678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8"/>
                    <a:ext cx="883" cy="2426"/>
                    <a:chOff x="3181" y="1866"/>
                    <a:chExt cx="883" cy="2426"/>
                  </a:xfrm>
                </p:grpSpPr>
                <p:sp>
                  <p:nvSpPr>
                    <p:cNvPr id="28771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1"/>
                      <a:ext cx="1650" cy="29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772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5" cy="46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8679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5"/>
                    <a:ext cx="619" cy="2386"/>
                    <a:chOff x="3006" y="1983"/>
                    <a:chExt cx="619" cy="2386"/>
                  </a:xfrm>
                </p:grpSpPr>
                <p:sp>
                  <p:nvSpPr>
                    <p:cNvPr id="28774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8" y="2661"/>
                      <a:ext cx="1601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775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2" y="3747"/>
                      <a:ext cx="859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8680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3"/>
                    <a:ext cx="405" cy="2219"/>
                    <a:chOff x="2819" y="2101"/>
                    <a:chExt cx="405" cy="2219"/>
                  </a:xfrm>
                </p:grpSpPr>
                <p:sp>
                  <p:nvSpPr>
                    <p:cNvPr id="28777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6" y="2714"/>
                      <a:ext cx="1471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778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8683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6" cy="2185"/>
                    <a:chOff x="2287" y="2135"/>
                    <a:chExt cx="426" cy="2185"/>
                  </a:xfrm>
                </p:grpSpPr>
                <p:sp>
                  <p:nvSpPr>
                    <p:cNvPr id="28780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0" y="2760"/>
                      <a:ext cx="1437" cy="18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8781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7"/>
                      <a:ext cx="771" cy="29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28684" name="Group 110"/>
              <p:cNvGrpSpPr>
                <a:grpSpLocks/>
              </p:cNvGrpSpPr>
              <p:nvPr/>
            </p:nvGrpSpPr>
            <p:grpSpPr bwMode="auto">
              <a:xfrm>
                <a:off x="74" y="313"/>
                <a:ext cx="5459" cy="3667"/>
                <a:chOff x="74" y="313"/>
                <a:chExt cx="5459" cy="3667"/>
              </a:xfrm>
            </p:grpSpPr>
            <p:grpSp>
              <p:nvGrpSpPr>
                <p:cNvPr id="28687" name="Group 111"/>
                <p:cNvGrpSpPr>
                  <a:grpSpLocks/>
                </p:cNvGrpSpPr>
                <p:nvPr/>
              </p:nvGrpSpPr>
              <p:grpSpPr bwMode="auto">
                <a:xfrm>
                  <a:off x="74" y="313"/>
                  <a:ext cx="5459" cy="3667"/>
                  <a:chOff x="74" y="313"/>
                  <a:chExt cx="5459" cy="3667"/>
                </a:xfrm>
              </p:grpSpPr>
              <p:sp>
                <p:nvSpPr>
                  <p:cNvPr id="28784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6" y="456"/>
                    <a:ext cx="2567" cy="2046"/>
                  </a:xfrm>
                  <a:custGeom>
                    <a:avLst/>
                    <a:gdLst>
                      <a:gd name="G0" fmla="+- 17826 0 0"/>
                      <a:gd name="G1" fmla="+- 0 0 0"/>
                      <a:gd name="G2" fmla="+- 21600 0 0"/>
                      <a:gd name="T0" fmla="*/ 36729 w 36729"/>
                      <a:gd name="T1" fmla="*/ 10451 h 21600"/>
                      <a:gd name="T2" fmla="*/ 0 w 36729"/>
                      <a:gd name="T3" fmla="*/ 12197 h 21600"/>
                      <a:gd name="T4" fmla="*/ 17826 w 36729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785" name="Arc 113"/>
                  <p:cNvSpPr>
                    <a:spLocks/>
                  </p:cNvSpPr>
                  <p:nvPr/>
                </p:nvSpPr>
                <p:spPr bwMode="hidden">
                  <a:xfrm flipH="1">
                    <a:off x="388" y="1601"/>
                    <a:ext cx="2016" cy="2379"/>
                  </a:xfrm>
                  <a:custGeom>
                    <a:avLst/>
                    <a:gdLst>
                      <a:gd name="G0" fmla="+- 8873 0 0"/>
                      <a:gd name="G1" fmla="+- 21600 0 0"/>
                      <a:gd name="G2" fmla="+- 21600 0 0"/>
                      <a:gd name="T0" fmla="*/ 0 w 30473"/>
                      <a:gd name="T1" fmla="*/ 1907 h 22305"/>
                      <a:gd name="T2" fmla="*/ 30462 w 30473"/>
                      <a:gd name="T3" fmla="*/ 22305 h 22305"/>
                      <a:gd name="T4" fmla="*/ 8873 w 30473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786" name="Arc 114"/>
                  <p:cNvSpPr>
                    <a:spLocks/>
                  </p:cNvSpPr>
                  <p:nvPr/>
                </p:nvSpPr>
                <p:spPr bwMode="hidden">
                  <a:xfrm>
                    <a:off x="3029" y="1181"/>
                    <a:ext cx="1426" cy="2379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4812"/>
                      <a:gd name="T1" fmla="*/ 4512 h 22305"/>
                      <a:gd name="T2" fmla="*/ 34801 w 34812"/>
                      <a:gd name="T3" fmla="*/ 22305 h 22305"/>
                      <a:gd name="T4" fmla="*/ 13212 w 34812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787" name="Arc 115"/>
                  <p:cNvSpPr>
                    <a:spLocks/>
                  </p:cNvSpPr>
                  <p:nvPr/>
                </p:nvSpPr>
                <p:spPr bwMode="hidden">
                  <a:xfrm flipH="1">
                    <a:off x="74" y="813"/>
                    <a:ext cx="2540" cy="2379"/>
                  </a:xfrm>
                  <a:custGeom>
                    <a:avLst/>
                    <a:gdLst>
                      <a:gd name="G0" fmla="+- 15230 0 0"/>
                      <a:gd name="G1" fmla="+- 21600 0 0"/>
                      <a:gd name="G2" fmla="+- 21600 0 0"/>
                      <a:gd name="T0" fmla="*/ 0 w 36830"/>
                      <a:gd name="T1" fmla="*/ 6283 h 22305"/>
                      <a:gd name="T2" fmla="*/ 36819 w 36830"/>
                      <a:gd name="T3" fmla="*/ 22305 h 22305"/>
                      <a:gd name="T4" fmla="*/ 15230 w 36830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788" name="Arc 116"/>
                  <p:cNvSpPr>
                    <a:spLocks/>
                  </p:cNvSpPr>
                  <p:nvPr/>
                </p:nvSpPr>
                <p:spPr bwMode="hidden">
                  <a:xfrm flipH="1">
                    <a:off x="790" y="313"/>
                    <a:ext cx="1850" cy="2304"/>
                  </a:xfrm>
                  <a:custGeom>
                    <a:avLst/>
                    <a:gdLst>
                      <a:gd name="G0" fmla="+- 18231 0 0"/>
                      <a:gd name="G1" fmla="+- 21600 0 0"/>
                      <a:gd name="G2" fmla="+- 21600 0 0"/>
                      <a:gd name="T0" fmla="*/ 0 w 31881"/>
                      <a:gd name="T1" fmla="*/ 10016 h 21600"/>
                      <a:gd name="T2" fmla="*/ 31881 w 31881"/>
                      <a:gd name="T3" fmla="*/ 4860 h 21600"/>
                      <a:gd name="T4" fmla="*/ 18231 w 3188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789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4" cy="2304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1146"/>
                      <a:gd name="T1" fmla="*/ 4512 h 21600"/>
                      <a:gd name="T2" fmla="*/ 31146 w 31146"/>
                      <a:gd name="T3" fmla="*/ 9561 h 21600"/>
                      <a:gd name="T4" fmla="*/ 13212 w 3114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790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800" y="438"/>
                    <a:ext cx="418" cy="1524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240" y="16"/>
                      </a:cxn>
                      <a:cxn ang="0">
                        <a:pos x="96" y="160"/>
                      </a:cxn>
                      <a:cxn ang="0">
                        <a:pos x="336" y="160"/>
                      </a:cxn>
                      <a:cxn ang="0">
                        <a:pos x="192" y="304"/>
                      </a:cxn>
                      <a:cxn ang="0">
                        <a:pos x="384" y="352"/>
                      </a:cxn>
                      <a:cxn ang="0">
                        <a:pos x="288" y="448"/>
                      </a:cxn>
                      <a:cxn ang="0">
                        <a:pos x="480" y="496"/>
                      </a:cxn>
                      <a:cxn ang="0">
                        <a:pos x="384" y="592"/>
                      </a:cxn>
                      <a:cxn ang="0">
                        <a:pos x="528" y="640"/>
                      </a:cxn>
                      <a:cxn ang="0">
                        <a:pos x="480" y="736"/>
                      </a:cxn>
                      <a:cxn ang="0">
                        <a:pos x="576" y="832"/>
                      </a:cxn>
                      <a:cxn ang="0">
                        <a:pos x="576" y="928"/>
                      </a:cxn>
                      <a:cxn ang="0">
                        <a:pos x="672" y="1072"/>
                      </a:cxn>
                      <a:cxn ang="0">
                        <a:pos x="624" y="1216"/>
                      </a:cxn>
                      <a:cxn ang="0">
                        <a:pos x="720" y="1312"/>
                      </a:cxn>
                      <a:cxn ang="0">
                        <a:pos x="672" y="1456"/>
                      </a:cxn>
                      <a:cxn ang="0">
                        <a:pos x="720" y="1600"/>
                      </a:cxn>
                      <a:cxn ang="0">
                        <a:pos x="672" y="1696"/>
                      </a:cxn>
                      <a:cxn ang="0">
                        <a:pos x="768" y="1840"/>
                      </a:cxn>
                      <a:cxn ang="0">
                        <a:pos x="720" y="1984"/>
                      </a:cxn>
                      <a:cxn ang="0">
                        <a:pos x="768" y="2176"/>
                      </a:cxn>
                      <a:cxn ang="0">
                        <a:pos x="720" y="2224"/>
                      </a:cxn>
                      <a:cxn ang="0">
                        <a:pos x="768" y="2368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8791" name="Freeform 119"/>
                <p:cNvSpPr>
                  <a:spLocks/>
                </p:cNvSpPr>
                <p:nvPr/>
              </p:nvSpPr>
              <p:spPr bwMode="hidden">
                <a:xfrm rot="20253369">
                  <a:off x="3280" y="1529"/>
                  <a:ext cx="442" cy="837"/>
                </a:xfrm>
                <a:custGeom>
                  <a:avLst/>
                  <a:gdLst/>
                  <a:ahLst/>
                  <a:cxnLst>
                    <a:cxn ang="0">
                      <a:pos x="0" y="64"/>
                    </a:cxn>
                    <a:cxn ang="0">
                      <a:pos x="240" y="16"/>
                    </a:cxn>
                    <a:cxn ang="0">
                      <a:pos x="96" y="160"/>
                    </a:cxn>
                    <a:cxn ang="0">
                      <a:pos x="336" y="160"/>
                    </a:cxn>
                    <a:cxn ang="0">
                      <a:pos x="192" y="304"/>
                    </a:cxn>
                    <a:cxn ang="0">
                      <a:pos x="384" y="352"/>
                    </a:cxn>
                    <a:cxn ang="0">
                      <a:pos x="288" y="448"/>
                    </a:cxn>
                    <a:cxn ang="0">
                      <a:pos x="480" y="496"/>
                    </a:cxn>
                    <a:cxn ang="0">
                      <a:pos x="384" y="592"/>
                    </a:cxn>
                    <a:cxn ang="0">
                      <a:pos x="528" y="640"/>
                    </a:cxn>
                    <a:cxn ang="0">
                      <a:pos x="480" y="736"/>
                    </a:cxn>
                    <a:cxn ang="0">
                      <a:pos x="576" y="832"/>
                    </a:cxn>
                    <a:cxn ang="0">
                      <a:pos x="576" y="928"/>
                    </a:cxn>
                    <a:cxn ang="0">
                      <a:pos x="672" y="1072"/>
                    </a:cxn>
                    <a:cxn ang="0">
                      <a:pos x="624" y="1216"/>
                    </a:cxn>
                    <a:cxn ang="0">
                      <a:pos x="720" y="1312"/>
                    </a:cxn>
                    <a:cxn ang="0">
                      <a:pos x="672" y="1456"/>
                    </a:cxn>
                    <a:cxn ang="0">
                      <a:pos x="720" y="1600"/>
                    </a:cxn>
                    <a:cxn ang="0">
                      <a:pos x="672" y="1696"/>
                    </a:cxn>
                    <a:cxn ang="0">
                      <a:pos x="768" y="1840"/>
                    </a:cxn>
                    <a:cxn ang="0">
                      <a:pos x="720" y="1984"/>
                    </a:cxn>
                    <a:cxn ang="0">
                      <a:pos x="768" y="2176"/>
                    </a:cxn>
                    <a:cxn ang="0">
                      <a:pos x="720" y="2224"/>
                    </a:cxn>
                    <a:cxn ang="0">
                      <a:pos x="768" y="2368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28690" name="Group 120"/>
            <p:cNvGrpSpPr>
              <a:grpSpLocks/>
            </p:cNvGrpSpPr>
            <p:nvPr/>
          </p:nvGrpSpPr>
          <p:grpSpPr bwMode="auto">
            <a:xfrm>
              <a:off x="1476" y="449"/>
              <a:ext cx="4038" cy="2966"/>
              <a:chOff x="210" y="337"/>
              <a:chExt cx="5198" cy="3818"/>
            </a:xfrm>
          </p:grpSpPr>
          <p:sp>
            <p:nvSpPr>
              <p:cNvPr id="28793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94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95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96" name="Arc 124"/>
              <p:cNvSpPr>
                <a:spLocks/>
              </p:cNvSpPr>
              <p:nvPr/>
            </p:nvSpPr>
            <p:spPr bwMode="hidden">
              <a:xfrm flipH="1">
                <a:off x="210" y="1168"/>
                <a:ext cx="2376" cy="2379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97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98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799" name="Freeform 127"/>
              <p:cNvSpPr>
                <a:spLocks/>
              </p:cNvSpPr>
              <p:nvPr/>
            </p:nvSpPr>
            <p:spPr bwMode="hidden">
              <a:xfrm>
                <a:off x="3301" y="2635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800" name="Freeform 128"/>
              <p:cNvSpPr>
                <a:spLocks/>
              </p:cNvSpPr>
              <p:nvPr/>
            </p:nvSpPr>
            <p:spPr bwMode="hidden">
              <a:xfrm rot="19660755" flipV="1">
                <a:off x="2546" y="2150"/>
                <a:ext cx="442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801" name="Freeform 129"/>
              <p:cNvSpPr>
                <a:spLocks/>
              </p:cNvSpPr>
              <p:nvPr/>
            </p:nvSpPr>
            <p:spPr bwMode="hidden">
              <a:xfrm flipH="1">
                <a:off x="489" y="2504"/>
                <a:ext cx="1085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802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803" name="Freeform 131"/>
              <p:cNvSpPr>
                <a:spLocks/>
              </p:cNvSpPr>
              <p:nvPr/>
            </p:nvSpPr>
            <p:spPr bwMode="hidden">
              <a:xfrm>
                <a:off x="4401" y="2280"/>
                <a:ext cx="1007" cy="1601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804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805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3" cy="143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806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2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8807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8808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8809" name="Rectangle 13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8810" name="Rectangle 1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8811" name="Rectangle 13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7FD514F-374E-48F4-8DD5-E72A65AE85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9CEA6-44A8-4E0A-9ED7-A5A6707063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3D01DB-5E93-40D4-8169-D022B7D21E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56859A-897E-4C54-80E6-FF350FF4F1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C76403-D26C-41D1-9DF4-E0FDF3839E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CB70BF-5214-4CBF-A7C4-4DA0B8B310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B1E5A-81E0-4FE8-B11E-53F4401263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34998D-6163-4817-90B6-F6B07DBDBC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503A13-29FD-47E0-8873-9384540561A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4D2130-3576-4337-BF3C-33CD01F801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6DDC51-D2EF-4C40-8110-D196A8A7B4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161359-9327-48E6-9FAE-2C6076F5FE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AED404-367F-42B1-81A5-913AC9F59F7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F9D846-1788-4A08-9ACC-E600D77177F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71292-F620-47F9-AD4C-6F1C15161B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6F77F4C-D809-419A-8026-34A3D2851F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89DEA83-0B1D-43F8-8E51-6BB5EFC0B9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586A86-E5E1-4576-A00F-B07DDDF7F0A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E43A92B-3010-42D6-942F-04FED319D3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5390573-2D3E-48D5-8CB9-A02898BB13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27652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53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27655" name="Oval 7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56" name="Oval 8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27658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659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7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27662" name="Oval 14"/>
                <p:cNvSpPr>
                  <a:spLocks noChangeArrowheads="1"/>
                </p:cNvSpPr>
                <p:nvPr/>
              </p:nvSpPr>
              <p:spPr bwMode="hidden">
                <a:xfrm>
                  <a:off x="1265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663" name="Oval 15"/>
                <p:cNvSpPr>
                  <a:spLocks noChangeArrowheads="1"/>
                </p:cNvSpPr>
                <p:nvPr/>
              </p:nvSpPr>
              <p:spPr bwMode="hidden">
                <a:xfrm>
                  <a:off x="2380" y="1601"/>
                  <a:ext cx="579" cy="40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8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9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27666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65" y="2236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667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1" y="3150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27669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4" y="2019"/>
                    <a:ext cx="1814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670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3" y="2806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1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27672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7" y="1832"/>
                    <a:ext cx="1736" cy="30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673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2" y="2420"/>
                    <a:ext cx="932" cy="47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2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27675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24" y="1636"/>
                    <a:ext cx="1677" cy="33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676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95" y="2037"/>
                    <a:ext cx="901" cy="52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3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27678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8" y="1414"/>
                    <a:ext cx="154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679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2"/>
                    <a:ext cx="83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27681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3" y="1289"/>
                    <a:ext cx="1404" cy="21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682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9" y="1269"/>
                    <a:ext cx="754" cy="34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27684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8" y="1129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685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55" y="917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6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27687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6" y="2359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688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2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7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27690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14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691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5" y="2983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8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27693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09"/>
                    <a:ext cx="1736" cy="30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694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2" y="2597"/>
                    <a:ext cx="932" cy="47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9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27696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3"/>
                    <a:ext cx="1677" cy="33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697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4"/>
                    <a:ext cx="901" cy="52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27699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91"/>
                    <a:ext cx="154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700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2" y="1759"/>
                    <a:ext cx="83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27702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6"/>
                    <a:ext cx="1404" cy="21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703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46"/>
                    <a:ext cx="754" cy="34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2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27705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706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4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3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27708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3" y="1238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709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6" y="899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4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27711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81" y="438"/>
                    <a:ext cx="484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712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31"/>
                    <a:ext cx="260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27714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7" y="383"/>
                    <a:ext cx="491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715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4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6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27717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4" y="958"/>
                    <a:ext cx="1100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718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6" y="231"/>
                    <a:ext cx="591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7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27720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1" y="924"/>
                    <a:ext cx="1061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721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19" y="144"/>
                    <a:ext cx="570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8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27723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22" y="1023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724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5" y="672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9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27726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3" y="947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727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2" y="445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7728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/>
                  <a:ahLst/>
                  <a:cxnLst>
                    <a:cxn ang="0">
                      <a:pos x="0" y="504"/>
                    </a:cxn>
                    <a:cxn ang="0">
                      <a:pos x="864" y="168"/>
                    </a:cxn>
                    <a:cxn ang="0">
                      <a:pos x="1776" y="24"/>
                    </a:cxn>
                    <a:cxn ang="0">
                      <a:pos x="2736" y="24"/>
                    </a:cxn>
                    <a:cxn ang="0">
                      <a:pos x="2720" y="103"/>
                    </a:cxn>
                    <a:cxn ang="0">
                      <a:pos x="1764" y="103"/>
                    </a:cxn>
                    <a:cxn ang="0">
                      <a:pos x="654" y="292"/>
                    </a:cxn>
                    <a:cxn ang="0">
                      <a:pos x="0" y="504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729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0"/>
                </a:xfrm>
                <a:custGeom>
                  <a:avLst/>
                  <a:gdLst/>
                  <a:ahLst/>
                  <a:cxnLst>
                    <a:cxn ang="0">
                      <a:pos x="5" y="8"/>
                    </a:cxn>
                    <a:cxn ang="0">
                      <a:pos x="485" y="56"/>
                    </a:cxn>
                    <a:cxn ang="0">
                      <a:pos x="1157" y="200"/>
                    </a:cxn>
                    <a:cxn ang="0">
                      <a:pos x="1611" y="432"/>
                    </a:cxn>
                    <a:cxn ang="0">
                      <a:pos x="1756" y="609"/>
                    </a:cxn>
                    <a:cxn ang="0">
                      <a:pos x="1689" y="787"/>
                    </a:cxn>
                    <a:cxn ang="0">
                      <a:pos x="1589" y="632"/>
                    </a:cxn>
                    <a:cxn ang="0">
                      <a:pos x="1389" y="454"/>
                    </a:cxn>
                    <a:cxn ang="0">
                      <a:pos x="1109" y="296"/>
                    </a:cxn>
                    <a:cxn ang="0">
                      <a:pos x="581" y="152"/>
                    </a:cxn>
                    <a:cxn ang="0">
                      <a:pos x="0" y="76"/>
                    </a:cxn>
                    <a:cxn ang="0">
                      <a:pos x="5" y="8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30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27731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1" y="938"/>
                    <a:ext cx="1062" cy="1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732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1" y="181"/>
                    <a:ext cx="570" cy="2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1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27734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1" y="915"/>
                    <a:ext cx="1155" cy="27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735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0" y="261"/>
                    <a:ext cx="620" cy="42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7790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27737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6" y="960"/>
                    <a:ext cx="954" cy="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738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0"/>
                    <a:ext cx="512" cy="1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7791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27740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10" y="2475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741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12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7792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27743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7" y="2578"/>
                    <a:ext cx="159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744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2" y="3636"/>
                    <a:ext cx="856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7793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27746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42" y="2695"/>
                    <a:ext cx="1711" cy="301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747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34" y="3898"/>
                    <a:ext cx="918" cy="47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7794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27749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8" y="2423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750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1" y="3436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7795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27752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41"/>
                    <a:ext cx="1650" cy="29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753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15"/>
                    <a:ext cx="885" cy="46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7796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27755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61"/>
                    <a:ext cx="1601" cy="2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756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2" y="3747"/>
                    <a:ext cx="859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7797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27758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06" y="2714"/>
                    <a:ext cx="1471" cy="2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759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6" y="3732"/>
                    <a:ext cx="790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7798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27761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0" y="2760"/>
                    <a:ext cx="1437" cy="188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762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49" y="3787"/>
                    <a:ext cx="771" cy="29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7763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1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64" name="Arc 116"/>
              <p:cNvSpPr>
                <a:spLocks/>
              </p:cNvSpPr>
              <p:nvPr/>
            </p:nvSpPr>
            <p:spPr bwMode="hidden">
              <a:xfrm flipH="1">
                <a:off x="3528" y="726"/>
                <a:ext cx="833" cy="903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65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66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7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67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32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68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69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70" name="Arc 122"/>
              <p:cNvSpPr>
                <a:spLocks/>
              </p:cNvSpPr>
              <p:nvPr/>
            </p:nvSpPr>
            <p:spPr bwMode="hidden">
              <a:xfrm>
                <a:off x="4268" y="585"/>
                <a:ext cx="394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71" name="Arc 123"/>
              <p:cNvSpPr>
                <a:spLocks/>
              </p:cNvSpPr>
              <p:nvPr/>
            </p:nvSpPr>
            <p:spPr bwMode="hidden">
              <a:xfrm>
                <a:off x="4303" y="463"/>
                <a:ext cx="55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72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90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73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3" cy="3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74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75" name="Arc 127"/>
              <p:cNvSpPr>
                <a:spLocks/>
              </p:cNvSpPr>
              <p:nvPr/>
            </p:nvSpPr>
            <p:spPr bwMode="hidden">
              <a:xfrm flipH="1">
                <a:off x="3425" y="123"/>
                <a:ext cx="725" cy="903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76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9" cy="904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77" name="Freeform 129"/>
              <p:cNvSpPr>
                <a:spLocks/>
              </p:cNvSpPr>
              <p:nvPr/>
            </p:nvSpPr>
            <p:spPr bwMode="hidden">
              <a:xfrm flipH="1">
                <a:off x="3307" y="982"/>
                <a:ext cx="425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78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79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80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81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5" cy="41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82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62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83" name="Freeform 135"/>
              <p:cNvSpPr>
                <a:spLocks/>
              </p:cNvSpPr>
              <p:nvPr/>
            </p:nvSpPr>
            <p:spPr bwMode="hidden">
              <a:xfrm rot="20253369">
                <a:off x="4401" y="599"/>
                <a:ext cx="174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784" name="Freeform 136"/>
              <p:cNvSpPr>
                <a:spLocks/>
              </p:cNvSpPr>
              <p:nvPr/>
            </p:nvSpPr>
            <p:spPr bwMode="hidden">
              <a:xfrm rot="1346631" flipH="1">
                <a:off x="3783" y="590"/>
                <a:ext cx="173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7785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27786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27787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7788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7789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fld id="{B5A26986-1122-40AA-8732-00BDADFD5CFD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imes New Roman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Times New Roman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Times New Roman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Times New Roman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Times New Roman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Times New Roman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/>
              <a:t>America in the 1950s</a:t>
            </a:r>
            <a:br>
              <a:rPr lang="en-US" sz="5400"/>
            </a:br>
            <a:r>
              <a:rPr lang="en-US" sz="5400"/>
              <a:t>1953-1960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Chapter 28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1. Richard M. Nixon- A young senator from California who was selected by Republicans to run for vice president. (p.815)</a:t>
            </a:r>
          </a:p>
          <a:p>
            <a:endParaRPr lang="en-US" dirty="0"/>
          </a:p>
          <a:p>
            <a:pPr>
              <a:lnSpc>
                <a:spcPct val="80000"/>
              </a:lnSpc>
            </a:pPr>
            <a:r>
              <a:rPr lang="en-US" dirty="0" smtClean="0"/>
              <a:t>   </a:t>
            </a:r>
            <a:r>
              <a:rPr lang="en-US" sz="2400" dirty="0" smtClean="0"/>
              <a:t>2. “ I feel pretty good when I’m attacked from both sides.  It makes me more certain I’m on the right track.” (p.815)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/>
              <a:t>                                     Eisenhower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3. When Eisenhower left office in 1961, there was a Federal Budget surplus of 300 million dollars. (p.815)</a:t>
            </a:r>
          </a:p>
          <a:p>
            <a:pPr>
              <a:lnSpc>
                <a:spcPct val="80000"/>
              </a:lnSpc>
            </a:pPr>
            <a:endParaRPr lang="en-US" sz="24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4. The greatest domestic program of the Eisenhower presidency involved building a network of interstate highways. (p.816) 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28.1  Eisenhower in the White House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5. John Foster Dulles- Secretary of State who proposed a foreign policy of massive retaliation.  Massive Retaliation- an instant attack using nuclear weapons. (p.816)</a:t>
            </a:r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6. Some families built air-raid shelters in preparation for nuclear attacks. (p.817)</a:t>
            </a:r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7. The Space Race began when the U.S. launched the Explorer satellite in January of 1958. (p.817)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28.1  cont…..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8. Domino Theory- The belief that if one nation in Asia fell to communism, others would follow. (p.819)</a:t>
            </a:r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r>
              <a:rPr lang="en-US" sz="2400"/>
              <a:t>9. The Domino Theory led to the creation of the Southeast Asia Treaty Organization (SEATO).  Group of nations that pledged to take joint action against any aggressor. (p.819)</a:t>
            </a:r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r>
              <a:rPr lang="en-US" sz="2400"/>
              <a:t>10. The U2 plane incident caused a refreeze in the Cold War. (p.820)</a:t>
            </a:r>
          </a:p>
          <a:p>
            <a:pPr>
              <a:lnSpc>
                <a:spcPct val="80000"/>
              </a:lnSpc>
            </a:pPr>
            <a:endParaRPr lang="en-US" sz="2400"/>
          </a:p>
          <a:p>
            <a:pPr>
              <a:lnSpc>
                <a:spcPct val="80000"/>
              </a:lnSpc>
            </a:pPr>
            <a:r>
              <a:rPr lang="en-US" sz="2400"/>
              <a:t>11. Military-Industrial Complex- The alliance between big business and the military. (p.820)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28.1  cont…..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/>
              <a:t>1. Standard of Living- the measure of people’s overall wealth and quality of life. (p.822) </a:t>
            </a:r>
          </a:p>
          <a:p>
            <a:endParaRPr lang="en-US" sz="2800"/>
          </a:p>
          <a:p>
            <a:r>
              <a:rPr lang="en-US" sz="2800"/>
              <a:t>2. During the 1950s, 75 percent of new home construction took place in the suburbs. (p.823)  </a:t>
            </a:r>
          </a:p>
          <a:p>
            <a:endParaRPr lang="en-US" sz="2800"/>
          </a:p>
          <a:p>
            <a:r>
              <a:rPr lang="en-US" sz="2800"/>
              <a:t>3. During the 1950s teens kept up with the latest hit songs on a show called American Bandstand.(p.825)</a:t>
            </a:r>
          </a:p>
          <a:p>
            <a:pPr>
              <a:buFontTx/>
              <a:buNone/>
            </a:pPr>
            <a:endParaRPr lang="en-US" sz="280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28.2  1950s Prosperity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>
                <a:solidFill>
                  <a:schemeClr val="accent1"/>
                </a:solidFill>
              </a:rPr>
              <a:t>•</a:t>
            </a:r>
            <a:r>
              <a:rPr lang="en-US" dirty="0" smtClean="0"/>
              <a:t>4</a:t>
            </a:r>
            <a:r>
              <a:rPr lang="en-US" dirty="0"/>
              <a:t>. Generation Gap- differing attitudes of the older and  younger generations. (p.826)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28.2  cont….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400"/>
              <a:t>1. In the 1950s more than 20 percent of Americans lived in poverty. (p.828)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2. John Kenneth Galbraith- Wrote the book </a:t>
            </a:r>
            <a:r>
              <a:rPr lang="en-US" sz="2400" i="1"/>
              <a:t>The Affluent Society</a:t>
            </a:r>
            <a:r>
              <a:rPr lang="en-US" sz="2400"/>
              <a:t>. Told of how prosperous America was in the 1950s. (p.830)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3. Betty Friedan- Writer who believed 1950s housewives were dissatisfied with their lives. (p.831)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4.Television, advertising, and magazines reinforced the image of women as perfect wives and mothers. (p.831)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28.3  Problems in a Time of Plenty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28.3  cont…..</a:t>
            </a:r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dirty="0" smtClean="0">
                <a:solidFill>
                  <a:schemeClr val="accent1"/>
                </a:solidFill>
              </a:rPr>
              <a:t>•</a:t>
            </a:r>
            <a:r>
              <a:rPr lang="en-US" dirty="0" smtClean="0"/>
              <a:t>5</a:t>
            </a:r>
            <a:r>
              <a:rPr lang="en-US" dirty="0"/>
              <a:t>. The Montgomery Bus Boycott helped the Civil Rights movement of the 1960s. (p.831)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Chapter 27 Notes</Template>
  <TotalTime>272</TotalTime>
  <Words>471</Words>
  <Application>Microsoft Office PowerPoint</Application>
  <PresentationFormat>On-screen Show (4:3)</PresentationFormat>
  <Paragraphs>44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Concourse</vt:lpstr>
      <vt:lpstr>Fireworks</vt:lpstr>
      <vt:lpstr>America in the 1950s 1953-1960</vt:lpstr>
      <vt:lpstr>28.1  Eisenhower in the White House</vt:lpstr>
      <vt:lpstr>28.1  cont…..</vt:lpstr>
      <vt:lpstr>28.1  cont…..</vt:lpstr>
      <vt:lpstr>28.2  1950s Prosperity</vt:lpstr>
      <vt:lpstr>28.2  cont….</vt:lpstr>
      <vt:lpstr>28.3  Problems in a Time of Plenty</vt:lpstr>
      <vt:lpstr>28.3  cont…..</vt:lpstr>
    </vt:vector>
  </TitlesOfParts>
  <Company>Mobile County School Board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28.1 Notes Eisenhower in the White House</dc:title>
  <dc:creator>MCSB</dc:creator>
  <cp:lastModifiedBy>Lenovo User</cp:lastModifiedBy>
  <cp:revision>11</cp:revision>
  <dcterms:created xsi:type="dcterms:W3CDTF">2008-02-25T15:13:26Z</dcterms:created>
  <dcterms:modified xsi:type="dcterms:W3CDTF">2012-08-17T17:23:21Z</dcterms:modified>
</cp:coreProperties>
</file>