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3E363E-A275-473E-9979-A115764D65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C19F4-0419-498F-AB7D-844E3FAA559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1FFA12-1FDB-4AF2-B5B1-D726B75B4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4BD9C-26C6-4A9C-A11A-1D0A04C4F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DB0A-76B8-4E39-8722-59E4CC328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86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868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68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868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8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868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8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869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9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869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9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869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69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870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870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870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0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870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871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871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871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1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872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2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872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2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872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2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873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3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873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3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873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3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873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4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874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4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874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4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874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4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875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5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875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5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875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5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875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6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876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6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876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6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876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6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877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7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7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877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7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8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877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7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868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878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878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868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868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878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8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8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8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8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8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79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79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69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879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80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80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80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1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81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FD514F-374E-48F4-8DD5-E72A65AE8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9CEA6-44A8-4E0A-9ED7-A5A670706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D01DB-5E93-40D4-8169-D022B7D21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6859A-897E-4C54-80E6-FF350FF4F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6403-D26C-41D1-9DF4-E0FDF3839E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B70BF-5214-4CBF-A7C4-4DA0B8B31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B1E5A-81E0-4FE8-B11E-53F440126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998D-6163-4817-90B6-F6B07DBDB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503A13-29FD-47E0-8873-938454056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D2130-3576-4337-BF3C-33CD01F80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DDC51-D2EF-4C40-8110-D196A8A7B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1359-9327-48E6-9FAE-2C6076F5F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AED404-367F-42B1-81A5-913AC9F59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9D846-1788-4A08-9ACC-E600D77177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71292-F620-47F9-AD4C-6F1C1516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77F4C-D809-419A-8026-34A3D2851F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DEA83-0B1D-43F8-8E51-6BB5EFC0B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586A86-E5E1-4576-A00F-B07DDDF7F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43A92B-3010-42D6-942F-04FED319D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390573-2D3E-48D5-8CB9-A02898BB1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76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76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76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76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76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76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76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76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76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76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76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76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76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6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76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77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77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77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77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77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77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77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77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77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7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77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77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77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77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77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77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77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77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77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77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779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77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78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778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77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7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77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5A26986-1122-40AA-8732-00BDADFD5CF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America in the 1950s</a:t>
            </a:r>
            <a:br>
              <a:rPr lang="en-US" sz="5400"/>
            </a:br>
            <a:r>
              <a:rPr lang="en-US" sz="5400"/>
              <a:t>1953-1960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28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Richard M. Nixon- A young senator from California who was selected by Republicans to run for vice president. (p.815)</a:t>
            </a:r>
          </a:p>
          <a:p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   </a:t>
            </a:r>
            <a:r>
              <a:rPr lang="en-US" sz="2400" dirty="0" smtClean="0"/>
              <a:t>2. “ I feel pretty good when I’m attacked from both sides.  It makes me more certain I’m on the right track.” (p.815)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                                 Eisenhower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3. When Eisenhower left office in 1961, there was a Federal Budget surplus of 300 million dollars. (p.815)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4. The greatest domestic program of the Eisenhower presidency involved building a network of interstate highways. (p.816)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28.1  Eisenhower in the White 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5. John Foster Dulles- Secretary of State who proposed a foreign policy of massive retaliation.  Massive Retaliation- an instant attack using nuclear weapons. (p.816)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6. Some families built air-raid shelters in preparation for nuclear attacks. (p.817)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7. The Space Race began when the U.S. launched the Explorer satellite in January of 1958. (p.817)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28.1  cont…..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8. Domino Theory- The belief that if one nation in Asia fell to communism, others would follow. (p.819)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9. The Domino Theory led to the creation of the Southeast Asia Treaty Organization (SEATO).  Group of nations that pledged to take joint action against any aggressor. (p.819)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10. The U2 plane incident caused a refreeze in the Cold War. (p.820)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11. Military-Industrial Complex- The alliance between big business and the military. (p.820)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28.1  cont…..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1. Standard of Living- the measure of people’s overall wealth and quality of life. (p.822) </a:t>
            </a:r>
          </a:p>
          <a:p>
            <a:endParaRPr lang="en-US" sz="2800"/>
          </a:p>
          <a:p>
            <a:r>
              <a:rPr lang="en-US" sz="2800"/>
              <a:t>2. During the 1950s, 75 percent of new home construction took place in the suburbs. (p.823)  </a:t>
            </a:r>
          </a:p>
          <a:p>
            <a:endParaRPr lang="en-US" sz="2800"/>
          </a:p>
          <a:p>
            <a:r>
              <a:rPr lang="en-US" sz="2800"/>
              <a:t>3. During the 1950s teens kept up with the latest hit songs on a show called American Bandstand.(p.825)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28.2  1950s Prosperity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1"/>
                </a:solidFill>
              </a:rPr>
              <a:t>•</a:t>
            </a:r>
            <a:r>
              <a:rPr lang="en-US" dirty="0" smtClean="0"/>
              <a:t>4</a:t>
            </a:r>
            <a:r>
              <a:rPr lang="en-US" dirty="0"/>
              <a:t>. Generation Gap- differing attitudes of the older and  younger generations. (p.826)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28.2  cont….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1. In the 1950s more than 20 percent of Americans lived in poverty. (p.828)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2. John Kenneth Galbraith- Wrote the book </a:t>
            </a:r>
            <a:r>
              <a:rPr lang="en-US" sz="2400" i="1"/>
              <a:t>The Affluent Society</a:t>
            </a:r>
            <a:r>
              <a:rPr lang="en-US" sz="2400"/>
              <a:t>. Told of how prosperous America was in the 1950s. (p.830)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3. Betty Friedan- Writer who believed 1950s housewives were dissatisfied with their lives. (p.831)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4.Television, advertising, and magazines reinforced the image of women as perfect wives and mothers. (p.831)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28.3  Problems in a Time of Plenty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28.3  cont…..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>
                <a:solidFill>
                  <a:schemeClr val="accent1"/>
                </a:solidFill>
              </a:rPr>
              <a:t>•</a:t>
            </a:r>
            <a:r>
              <a:rPr lang="en-US" dirty="0" smtClean="0"/>
              <a:t>5</a:t>
            </a:r>
            <a:r>
              <a:rPr lang="en-US" dirty="0"/>
              <a:t>. The Montgomery Bus Boycott helped the Civil Rights movement of the 1960s. (p.831)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27 Notes</Template>
  <TotalTime>272</TotalTime>
  <Words>471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Fireworks</vt:lpstr>
      <vt:lpstr>America in the 1950s 1953-1960</vt:lpstr>
      <vt:lpstr>28.1  Eisenhower in the White House</vt:lpstr>
      <vt:lpstr>28.1  cont…..</vt:lpstr>
      <vt:lpstr>28.1  cont…..</vt:lpstr>
      <vt:lpstr>28.2  1950s Prosperity</vt:lpstr>
      <vt:lpstr>28.2  cont….</vt:lpstr>
      <vt:lpstr>28.3  Problems in a Time of Plenty</vt:lpstr>
      <vt:lpstr>28.3  cont…..</vt:lpstr>
    </vt:vector>
  </TitlesOfParts>
  <Company>Mobile County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28.1 Notes Eisenhower in the White House</dc:title>
  <dc:creator>MCSB</dc:creator>
  <cp:lastModifiedBy>Lenovo User</cp:lastModifiedBy>
  <cp:revision>11</cp:revision>
  <dcterms:created xsi:type="dcterms:W3CDTF">2008-02-25T15:13:26Z</dcterms:created>
  <dcterms:modified xsi:type="dcterms:W3CDTF">2012-08-17T17:23:21Z</dcterms:modified>
</cp:coreProperties>
</file>