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FB12A-6227-5E46-9E94-4E533863F026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06478-132E-5446-B5A4-7121E8FD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26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52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9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39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2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3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10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14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39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2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8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29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40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horizontal template</Template>
  <TotalTime>5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lemons.amy@gmail.com</dc:creator>
  <cp:lastModifiedBy>Amanda Dunnam</cp:lastModifiedBy>
  <cp:revision>1</cp:revision>
  <dcterms:created xsi:type="dcterms:W3CDTF">2019-02-08T14:01:22Z</dcterms:created>
  <dcterms:modified xsi:type="dcterms:W3CDTF">2020-04-21T21:15:09Z</dcterms:modified>
</cp:coreProperties>
</file>