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701" r:id="rId3"/>
  </p:sldMasterIdLst>
  <p:sldIdLst>
    <p:sldId id="256" r:id="rId4"/>
    <p:sldId id="257" r:id="rId5"/>
    <p:sldId id="271" r:id="rId6"/>
    <p:sldId id="258" r:id="rId7"/>
    <p:sldId id="272" r:id="rId8"/>
    <p:sldId id="259" r:id="rId9"/>
    <p:sldId id="273" r:id="rId10"/>
    <p:sldId id="260" r:id="rId11"/>
    <p:sldId id="261" r:id="rId12"/>
    <p:sldId id="274" r:id="rId13"/>
    <p:sldId id="262" r:id="rId14"/>
    <p:sldId id="275" r:id="rId15"/>
    <p:sldId id="263" r:id="rId16"/>
    <p:sldId id="276" r:id="rId17"/>
    <p:sldId id="277" r:id="rId18"/>
    <p:sldId id="265" r:id="rId19"/>
    <p:sldId id="278" r:id="rId20"/>
    <p:sldId id="266" r:id="rId21"/>
    <p:sldId id="267" r:id="rId22"/>
    <p:sldId id="280" r:id="rId23"/>
    <p:sldId id="279" r:id="rId24"/>
    <p:sldId id="268" r:id="rId25"/>
    <p:sldId id="282" r:id="rId26"/>
    <p:sldId id="281" r:id="rId27"/>
    <p:sldId id="269" r:id="rId28"/>
    <p:sldId id="283" r:id="rId29"/>
    <p:sldId id="27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2-11T13:54:45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24978 18777</inkml:trace>
  <inkml:trace contextRef="#ctx0" brushRef="#br0" timeOffset="1006">25003 18777</inkml:trace>
  <inkml:trace contextRef="#ctx0" brushRef="#br0" timeOffset="1353">25003 18777</inkml:trace>
  <inkml:trace contextRef="#ctx0" brushRef="#br0" timeOffset="1578">25003 18777</inkml:trace>
  <inkml:trace contextRef="#ctx0" brushRef="#br0" timeOffset="3090">25375 18852</inkml:trace>
  <inkml:trace contextRef="#ctx0" brushRef="#br0" timeOffset="3223">25375 18852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1E1248-7072-4FBC-ABEC-EB4AA95EC2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5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5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6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6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2A449-807F-4DE3-B3B1-0AB9E99D8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8822E-2E79-4835-BBF7-88B14FC15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25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253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254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254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254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255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255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255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255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256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256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256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257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257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258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258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258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258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259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25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259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260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0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260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0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260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261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261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2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261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262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2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262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2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262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2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263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4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263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263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2669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2670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264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71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264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6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66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66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66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A76F4-0C94-40BD-92E4-B9C2200CD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7BEA0-AA6D-4A2B-BD53-B77DEEEF2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976B-E4B3-4F6D-906F-7CC50F97A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6EC2-8F48-4F5A-8551-88C0889A8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3FC19-AB69-4092-848B-467DC528B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C0D04-620A-461F-B542-F04390BBE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968AB-D1EF-458A-B88C-FFE23A087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F951-EEFF-4F59-A41D-FF242C27F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9F22C-4C55-4F53-9B75-92635315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C439-CF86-47EC-8ECA-4EA29B253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26C7-0981-4041-A38D-491E57728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43722-A1D1-4AB5-8E0E-1CB43BFA6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1248-7072-4FBC-ABEC-EB4AA95EC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F22C-4C55-4F53-9B75-926353156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C76F-2AF7-4540-8D92-235159C7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C9F-8A17-4722-8D18-01AB9C1CF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4FB-206F-4FE1-88EE-5B4CC721B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062472-F0C5-4E8F-96E1-EA8656B6D5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E8F0-A3EA-48FF-A68A-3D49DD942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FC76F-2AF7-4540-8D92-235159C7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FBF419-E8A8-4E95-9E50-11B27B0D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FBC8-6B55-434F-A3F3-0553A5B3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A449-807F-4DE3-B3B1-0AB9E99D8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822E-2E79-4835-BBF7-88B14FC15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BCC9F-8A17-4722-8D18-01AB9C1CF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304FB-206F-4FE1-88EE-5B4CC721B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62472-F0C5-4E8F-96E1-EA8656B6D5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E8F0-A3EA-48FF-A68A-3D49DD942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BF419-E8A8-4E95-9E50-11B27B0D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FBC8-6B55-434F-A3F3-0553A5B3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BB696FC-FCDA-45DB-B86E-6F453DA9B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23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24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25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25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26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6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50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5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51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52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52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5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53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53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53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5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54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54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54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55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5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5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6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6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6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57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57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57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57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58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8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58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59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59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5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59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60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0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1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61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1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61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64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64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6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6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6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2B329CF-8D13-4597-8AA4-EDDFCB71283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B696FC-FCDA-45DB-B86E-6F453DA9B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Depression and FDR</a:t>
            </a:r>
            <a:br>
              <a:rPr lang="en-US"/>
            </a:br>
            <a:r>
              <a:rPr lang="en-US"/>
              <a:t>1929-1941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25.2 cont……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2.  Franklin D. Roosevelt was struck with polio in both legs in 1921.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r>
              <a:rPr lang="en-US" sz="2400" dirty="0" smtClean="0"/>
              <a:t>3.  Roosevelt got advice from a group of lawyers, economists, and social workers.  He called this group the Brain Trust.</a:t>
            </a:r>
          </a:p>
          <a:p>
            <a:endParaRPr lang="en-US" dirty="0"/>
          </a:p>
        </p:txBody>
      </p:sp>
      <p:pic>
        <p:nvPicPr>
          <p:cNvPr id="5" name="Picture 4" descr="FDR wheelchair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362200"/>
            <a:ext cx="3505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25.2  cont…..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4.  During the 1932 presidential campaign, Roosevelt said that “ the country needs and demands bold, persistent experimentation.”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5.  FDR’s weekly radio broadcasts were called fireside chats.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" name="Picture 3" descr="fireside ch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9" y="3429000"/>
            <a:ext cx="492061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25.2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6.  In Roosevelt’s first 100 days in office he sent 15 proposals to congress and all 15 were passed.</a:t>
            </a:r>
          </a:p>
          <a:p>
            <a:pPr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 descr="100 d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276600"/>
            <a:ext cx="551062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25.2  cont…..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7.  The New Deal was Roosevelt’s set of programs and laws to help the country out of the Great Depression.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</p:txBody>
      </p:sp>
      <p:pic>
        <p:nvPicPr>
          <p:cNvPr id="4" name="Picture 3" descr="new de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971800"/>
            <a:ext cx="4495800" cy="333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25.2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8. Civilian Conservation Corps (CCC) The  CCC employed men to work on projects that benefited the public.  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</p:txBody>
      </p:sp>
      <p:pic>
        <p:nvPicPr>
          <p:cNvPr id="4" name="Picture 3" descr="CC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24200"/>
            <a:ext cx="3904905" cy="3048000"/>
          </a:xfrm>
          <a:prstGeom prst="rect">
            <a:avLst/>
          </a:prstGeom>
        </p:spPr>
      </p:pic>
      <p:pic>
        <p:nvPicPr>
          <p:cNvPr id="5" name="Picture 4" descr="CCC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124200"/>
            <a:ext cx="4191000" cy="3056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25.2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9.  The Federal Emergency Relief Administration (FERA)  gave money to states for use in helping people in need.</a:t>
            </a:r>
          </a:p>
          <a:p>
            <a:endParaRPr lang="en-US" dirty="0"/>
          </a:p>
        </p:txBody>
      </p:sp>
      <p:pic>
        <p:nvPicPr>
          <p:cNvPr id="4" name="Picture 3" descr="f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959768"/>
            <a:ext cx="3657600" cy="344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25.2  cont…..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10.  The Agricultural Adjustment Act (AAA) was to raise farm prices quickly and to control production so that farm prices would stay up over the long term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0"/>
            <a:ext cx="4953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25.2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11.  The Tennessee Valley Authority (TVA), by building dams and improving others brought electricity to rural areas along the Tennessee River and helped to control disastrous flooding.</a:t>
            </a:r>
          </a:p>
          <a:p>
            <a:endParaRPr lang="en-US" dirty="0"/>
          </a:p>
        </p:txBody>
      </p:sp>
      <p:pic>
        <p:nvPicPr>
          <p:cNvPr id="4" name="Picture 3" descr="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86200"/>
            <a:ext cx="2667000" cy="2667000"/>
          </a:xfrm>
          <a:prstGeom prst="rect">
            <a:avLst/>
          </a:prstGeom>
        </p:spPr>
      </p:pic>
      <p:pic>
        <p:nvPicPr>
          <p:cNvPr id="5" name="Picture 4" descr="TV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886200"/>
            <a:ext cx="4724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25.2  cont….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12.  The National Recovery Administration (NRA) encouraged businesses to set a minimum wage and abolish child labor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nra-butt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572" y="2743200"/>
            <a:ext cx="761085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25.3  Life During the Depression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  The Dust Bowl was caused by over farming and years of drought.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 descr="Dust bowl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4191000" cy="3429000"/>
          </a:xfrm>
          <a:prstGeom prst="rect">
            <a:avLst/>
          </a:prstGeom>
        </p:spPr>
      </p:pic>
      <p:pic>
        <p:nvPicPr>
          <p:cNvPr id="5" name="Picture 4" descr="dust bow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19400"/>
            <a:ext cx="3962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25.1  The Great Depression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 stock exchange – an organized system for buying and selling shares in corporations. 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 descr="Stock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124200"/>
            <a:ext cx="5715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25.3 cont….</a:t>
            </a:r>
            <a:endParaRPr lang="en-US" dirty="0"/>
          </a:p>
        </p:txBody>
      </p:sp>
      <p:pic>
        <p:nvPicPr>
          <p:cNvPr id="4" name="Content Placeholder 3" descr="dust bowl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5638800" cy="2971800"/>
          </a:xfrm>
        </p:spPr>
      </p:pic>
      <p:pic>
        <p:nvPicPr>
          <p:cNvPr id="5" name="Picture 4" descr="dust bowl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267200"/>
            <a:ext cx="5638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25.3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2.  About 400,000 farmers migrated to California and became migrant workers.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3.  John Collier, the head of the Bureau of Indian Affairs, introduced a set of reforms known as the Indian New Deal.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25.3  cont….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4.  Variety shows featured  comedians like George Burns and Gracie Allen.  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 descr="Burns and Al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667000"/>
            <a:ext cx="4724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25.3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 Dorothea Lange took photos of migrant workers during the Great Depression.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rothea l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048000"/>
            <a:ext cx="3124200" cy="3467862"/>
          </a:xfrm>
          <a:prstGeom prst="rect">
            <a:avLst/>
          </a:prstGeom>
        </p:spPr>
      </p:pic>
      <p:pic>
        <p:nvPicPr>
          <p:cNvPr id="5" name="Picture 4" descr="dorothea lang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63096"/>
            <a:ext cx="3810000" cy="34326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25.3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 Socialist and Communist saw the Depression as the death of a failed system.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25.4  Effects of the New Deal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1.  The Social Security Act created a tax on workers and employers.  That money provided monthly pensions for retired people.  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 descr="social security 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276600"/>
            <a:ext cx="5610447" cy="32935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2.  FDR took and unpopular action to prevent the Supreme Court from undoing the New Deal.  This was called Roosevelt’s “ court-packing plan.”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ourt packing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352800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25.4  cont……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3.  The disaster that was reversed by government spending on public works was known as the Roosevelt Recession.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25.1 cont……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2. on margin – borrowed money to buy stocks.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3. October 24, 1929 was known as Black Thursday. 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lack Thurs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962400"/>
            <a:ext cx="6477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25.1  cont…..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4.  The Great Depression was a severe economic crisis that the U.S. experienced starting in 1929 and lasting throughout the 1930s.</a:t>
            </a:r>
          </a:p>
          <a:p>
            <a:endParaRPr lang="en-US" sz="2800" dirty="0"/>
          </a:p>
          <a:p>
            <a:r>
              <a:rPr lang="en-US" sz="2800" dirty="0"/>
              <a:t>5. Defaulted – failed to meet loan payments.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25.1 cont……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6.  Industrial cities were the hardest hit during the Great Depression.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ustrial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69342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992080" y="6759720"/>
              <a:ext cx="143280" cy="27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2720" y="6750360"/>
                <a:ext cx="162000" cy="4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25.1  cont…..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7.  “ a feeling of worthlessness and loneliness; I began to think of myself as a freak and a misfit”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8.  Shelters that were built out of boxes and other debris were called </a:t>
            </a:r>
            <a:r>
              <a:rPr lang="en-US" sz="2800" dirty="0" err="1" smtClean="0"/>
              <a:t>Hoovervilles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4" name="Picture 3" descr="Hooverv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733799"/>
            <a:ext cx="5334000" cy="293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25.1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9.  Hoover believed that “prosperity was just around the corner”.</a:t>
            </a:r>
          </a:p>
          <a:p>
            <a:endParaRPr lang="en-US" dirty="0" smtClean="0"/>
          </a:p>
          <a:p>
            <a:r>
              <a:rPr lang="en-US" sz="3200" dirty="0" smtClean="0"/>
              <a:t>10.  Charities, churches and volunteers provided relief – aid for the needy.</a:t>
            </a:r>
          </a:p>
          <a:p>
            <a:endParaRPr lang="en-US" sz="3200" dirty="0" smtClean="0"/>
          </a:p>
          <a:p>
            <a:r>
              <a:rPr lang="en-US" sz="3200" dirty="0" smtClean="0"/>
              <a:t>11. Public Works – projects such as building highways, parks, and libraries.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25.1  cont…..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•12</a:t>
            </a:r>
            <a:r>
              <a:rPr lang="en-US" sz="2800" dirty="0"/>
              <a:t>. Bonus Army – World War I veterans that had been promised by the government a $1000 bonus for their service to the country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Bonus Arm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505200"/>
            <a:ext cx="3352800" cy="2819400"/>
          </a:xfrm>
          <a:prstGeom prst="rect">
            <a:avLst/>
          </a:prstGeom>
        </p:spPr>
      </p:pic>
      <p:pic>
        <p:nvPicPr>
          <p:cNvPr id="5" name="Picture 4" descr="Bonus Army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3733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25.2  Roosevelt’s New Deal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 Eleanor Roosevelt became FDR’s eyes and ears.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 descr="Eleanor Roosev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819400"/>
            <a:ext cx="3962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23</Template>
  <TotalTime>4175</TotalTime>
  <Words>705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Crayons</vt:lpstr>
      <vt:lpstr>Fireworks</vt:lpstr>
      <vt:lpstr>Technic</vt:lpstr>
      <vt:lpstr>The Depression and FDR 1929-1941</vt:lpstr>
      <vt:lpstr>25.1  The Great Depression</vt:lpstr>
      <vt:lpstr>25.1 cont……</vt:lpstr>
      <vt:lpstr>25.1  cont…..</vt:lpstr>
      <vt:lpstr>25.1 cont……</vt:lpstr>
      <vt:lpstr>25.1  cont…..</vt:lpstr>
      <vt:lpstr>25.1 cont…..</vt:lpstr>
      <vt:lpstr>25.1  cont…..</vt:lpstr>
      <vt:lpstr>25.2  Roosevelt’s New Deal</vt:lpstr>
      <vt:lpstr>25.2 cont……</vt:lpstr>
      <vt:lpstr>25.2  cont…..</vt:lpstr>
      <vt:lpstr>25.2 cont….</vt:lpstr>
      <vt:lpstr>25.2  cont…..</vt:lpstr>
      <vt:lpstr>25.2 cont…..</vt:lpstr>
      <vt:lpstr>25.2 cont…..</vt:lpstr>
      <vt:lpstr>25.2  cont…..</vt:lpstr>
      <vt:lpstr>25.2 cont…..</vt:lpstr>
      <vt:lpstr>25.2  cont….</vt:lpstr>
      <vt:lpstr>25.3  Life During the Depression</vt:lpstr>
      <vt:lpstr>25.3 cont….</vt:lpstr>
      <vt:lpstr>25.3 cont…..</vt:lpstr>
      <vt:lpstr>25.3  cont….</vt:lpstr>
      <vt:lpstr>25.3 cont…..</vt:lpstr>
      <vt:lpstr>25.3 cont….</vt:lpstr>
      <vt:lpstr>25.4  Effects of the New Deal</vt:lpstr>
      <vt:lpstr>25.4</vt:lpstr>
      <vt:lpstr>25.4  cont……</vt:lpstr>
    </vt:vector>
  </TitlesOfParts>
  <Company>Mobile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Depression and FDR 1929-1941</dc:title>
  <dc:creator>MCPSS</dc:creator>
  <cp:lastModifiedBy>user</cp:lastModifiedBy>
  <cp:revision>24</cp:revision>
  <dcterms:created xsi:type="dcterms:W3CDTF">2009-01-12T18:48:07Z</dcterms:created>
  <dcterms:modified xsi:type="dcterms:W3CDTF">2018-12-13T14:31:34Z</dcterms:modified>
</cp:coreProperties>
</file>