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703" r:id="rId1"/>
  </p:sldMasterIdLst>
  <p:notesMasterIdLst>
    <p:notesMasterId r:id="rId9"/>
  </p:notesMasterIdLst>
  <p:sldIdLst>
    <p:sldId id="578" r:id="rId2"/>
    <p:sldId id="584" r:id="rId3"/>
    <p:sldId id="585" r:id="rId4"/>
    <p:sldId id="586" r:id="rId5"/>
    <p:sldId id="587" r:id="rId6"/>
    <p:sldId id="588" r:id="rId7"/>
    <p:sldId id="589" r:id="rId8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10"/>
      <p:bold r:id="rId11"/>
      <p:italic r:id="rId12"/>
      <p:boldItalic r:id="rId13"/>
    </p:embeddedFont>
    <p:embeddedFont>
      <p:font typeface="Garamond" panose="02020404030301010803" pitchFamily="18" charset="0"/>
      <p:regular r:id="rId14"/>
      <p:bold r:id="rId15"/>
      <p:italic r:id="rId16"/>
      <p:boldItalic r:id="rId17"/>
    </p:embeddedFont>
    <p:embeddedFont>
      <p:font typeface="Trebuchet MS" panose="020B0703020202090204" pitchFamily="34" charset="0"/>
      <p:regular r:id="rId18"/>
      <p:bold r:id="rId19"/>
      <p: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656" roundtripDataSignature="AMtx7miG6ZRnac5tqAYAdbLsIrTqKVQyH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B37A58B-BD91-4F9C-9CD0-605FE8939EFC}">
  <a:tblStyle styleId="{EB37A58B-BD91-4F9C-9CD0-605FE8939EF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3"/>
  </p:normalViewPr>
  <p:slideViewPr>
    <p:cSldViewPr snapToGrid="0">
      <p:cViewPr varScale="1">
        <p:scale>
          <a:sx n="101" d="100"/>
          <a:sy n="101" d="100"/>
        </p:scale>
        <p:origin x="196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659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65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font" Target="fonts/font11.fntdata"/><Relationship Id="rId66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657" Type="http://schemas.openxmlformats.org/officeDocument/2006/relationships/presProps" Target="presProps.xml"/><Relationship Id="rId66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656" Type="http://customschemas.google.com/relationships/presentationmetadata" Target="metadata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Dearmon" userId="b6ee78ef-37c5-4bb1-8c15-8f2d416fb2e4" providerId="ADAL" clId="{2D5D7B1F-27AE-7143-8865-4BF6A80B2140}"/>
    <pc:docChg chg="undo custSel addSld delSld modSld">
      <pc:chgData name="James Dearmon" userId="b6ee78ef-37c5-4bb1-8c15-8f2d416fb2e4" providerId="ADAL" clId="{2D5D7B1F-27AE-7143-8865-4BF6A80B2140}" dt="2023-07-18T20:28:59.370" v="4" actId="27636"/>
      <pc:docMkLst>
        <pc:docMk/>
      </pc:docMkLst>
      <pc:sldChg chg="modSp add del mod">
        <pc:chgData name="James Dearmon" userId="b6ee78ef-37c5-4bb1-8c15-8f2d416fb2e4" providerId="ADAL" clId="{2D5D7B1F-27AE-7143-8865-4BF6A80B2140}" dt="2023-07-18T20:28:59.370" v="4" actId="27636"/>
        <pc:sldMkLst>
          <pc:docMk/>
          <pc:sldMk cId="0" sldId="256"/>
        </pc:sldMkLst>
        <pc:spChg chg="mod">
          <ac:chgData name="James Dearmon" userId="b6ee78ef-37c5-4bb1-8c15-8f2d416fb2e4" providerId="ADAL" clId="{2D5D7B1F-27AE-7143-8865-4BF6A80B2140}" dt="2023-07-18T20:28:59.370" v="4" actId="27636"/>
          <ac:spMkLst>
            <pc:docMk/>
            <pc:sldMk cId="0" sldId="256"/>
            <ac:spMk id="742" creationId="{00000000-0000-0000-0000-000000000000}"/>
          </ac:spMkLst>
        </pc:spChg>
      </pc:sldChg>
      <pc:sldChg chg="modNotes">
        <pc:chgData name="James Dearmon" userId="b6ee78ef-37c5-4bb1-8c15-8f2d416fb2e4" providerId="ADAL" clId="{2D5D7B1F-27AE-7143-8865-4BF6A80B2140}" dt="2023-07-18T20:28:41.912" v="1"/>
        <pc:sldMkLst>
          <pc:docMk/>
          <pc:sldMk cId="0" sldId="406"/>
        </pc:sldMkLst>
      </pc:sldChg>
      <pc:sldChg chg="modNotes">
        <pc:chgData name="James Dearmon" userId="b6ee78ef-37c5-4bb1-8c15-8f2d416fb2e4" providerId="ADAL" clId="{2D5D7B1F-27AE-7143-8865-4BF6A80B2140}" dt="2023-07-18T20:28:41.912" v="1"/>
        <pc:sldMkLst>
          <pc:docMk/>
          <pc:sldMk cId="0" sldId="40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9" name="Google Shape;3049;g10469cf0601_0_25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0" name="Google Shape;3050;g10469cf0601_0_25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Google Shape;3089;g10469cf0601_0_25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90" name="Google Shape;3090;g10469cf0601_0_25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8" name="Google Shape;3098;g10469cf0601_0_25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99" name="Google Shape;3099;g10469cf0601_0_25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6" name="Google Shape;3106;g10469cf0601_0_25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7" name="Google Shape;3107;g10469cf0601_0_25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4" name="Google Shape;3114;g10469cf0601_0_25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5" name="Google Shape;3115;g10469cf0601_0_25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2" name="Google Shape;3122;g10469cf0601_0_25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23" name="Google Shape;3123;g10469cf0601_0_25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8" name="Google Shape;3128;g10469cf0601_0_2578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Garamond"/>
              <a:buNone/>
            </a:pPr>
            <a:fld id="{00000000-1234-1234-1234-123412341234}" type="slidenum">
              <a:rPr lang="en-US" sz="4800" b="0" i="0" u="none" strike="noStrike" cap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7</a:t>
            </a:fld>
            <a:endParaRPr/>
          </a:p>
        </p:txBody>
      </p:sp>
      <p:sp>
        <p:nvSpPr>
          <p:cNvPr id="3129" name="Google Shape;3129;g10469cf0601_0_25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130" name="Google Shape;3130;g10469cf0601_0_25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g10469cf0601_0_260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2" name="Google Shape;402;g10469cf0601_0_260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3" name="Google Shape;403;g10469cf0601_0_260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4" name="Google Shape;404;g10469cf0601_0_260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5" name="Google Shape;405;g10469cf0601_0_260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10469cf0601_0_26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8" name="Google Shape;408;g10469cf0601_0_26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9" name="Google Shape;409;g10469cf0601_0_26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10469cf0601_0_2615"/>
          <p:cNvSpPr txBox="1">
            <a:spLocks noGrp="1"/>
          </p:cNvSpPr>
          <p:nvPr>
            <p:ph type="title"/>
          </p:nvPr>
        </p:nvSpPr>
        <p:spPr>
          <a:xfrm rot="5400000">
            <a:off x="4732350" y="2171688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2" name="Google Shape;412;g10469cf0601_0_2615"/>
          <p:cNvSpPr txBox="1">
            <a:spLocks noGrp="1"/>
          </p:cNvSpPr>
          <p:nvPr>
            <p:ph type="body" idx="1"/>
          </p:nvPr>
        </p:nvSpPr>
        <p:spPr>
          <a:xfrm rot="5400000">
            <a:off x="541350" y="190488"/>
            <a:ext cx="58515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3" name="Google Shape;413;g10469cf0601_0_26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4" name="Google Shape;414;g10469cf0601_0_26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5" name="Google Shape;415;g10469cf0601_0_26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g10469cf0601_0_26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8" name="Google Shape;418;g10469cf0601_0_2621"/>
          <p:cNvSpPr txBox="1">
            <a:spLocks noGrp="1"/>
          </p:cNvSpPr>
          <p:nvPr>
            <p:ph type="body" idx="1"/>
          </p:nvPr>
        </p:nvSpPr>
        <p:spPr>
          <a:xfrm rot="5400000">
            <a:off x="2308950" y="-251550"/>
            <a:ext cx="45261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9" name="Google Shape;419;g10469cf0601_0_26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0" name="Google Shape;420;g10469cf0601_0_26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1" name="Google Shape;421;g10469cf0601_0_26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g10469cf0601_0_2627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4" name="Google Shape;424;g10469cf0601_0_262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5" name="Google Shape;425;g10469cf0601_0_2627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426" name="Google Shape;426;g10469cf0601_0_26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7" name="Google Shape;427;g10469cf0601_0_26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8" name="Google Shape;428;g10469cf0601_0_26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g10469cf0601_0_263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400" cy="11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1" name="Google Shape;431;g10469cf0601_0_2634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32" name="Google Shape;432;g10469cf0601_0_263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433" name="Google Shape;433;g10469cf0601_0_263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4" name="Google Shape;434;g10469cf0601_0_263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5" name="Google Shape;435;g10469cf0601_0_263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g10469cf0601_0_26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8" name="Google Shape;438;g10469cf0601_0_264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9" name="Google Shape;439;g10469cf0601_0_264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0" name="Google Shape;440;g10469cf0601_0_264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g10469cf0601_0_26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3" name="Google Shape;443;g10469cf0601_0_264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4" name="Google Shape;444;g10469cf0601_0_264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5" name="Google Shape;445;g10469cf0601_0_264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6" name="Google Shape;446;g10469cf0601_0_264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7" name="Google Shape;447;g10469cf0601_0_264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8" name="Google Shape;448;g10469cf0601_0_264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9" name="Google Shape;449;g10469cf0601_0_26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g10469cf0601_0_266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9" name="Google Shape;459;g10469cf0601_0_266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60" name="Google Shape;460;g10469cf0601_0_26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1" name="Google Shape;461;g10469cf0601_0_266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2" name="Google Shape;462;g10469cf0601_0_266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g10469cf0601_0_259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0" name="Google Shape;390;g10469cf0601_0_259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1" name="Google Shape;391;g10469cf0601_0_259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392" name="Google Shape;392;g10469cf0601_0_259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393" name="Google Shape;393;g10469cf0601_0_259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4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-Y8x4Cn8JrI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2" name="Google Shape;3052;g10469cf0601_0_25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Defensive Driving</a:t>
            </a:r>
            <a:endParaRPr/>
          </a:p>
        </p:txBody>
      </p:sp>
      <p:sp>
        <p:nvSpPr>
          <p:cNvPr id="3053" name="Google Shape;3053;g10469cf0601_0_25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There are many different techniques that we can use to help </a:t>
            </a:r>
            <a:r>
              <a:rPr lang="en-US" sz="3200" b="1" i="0" u="sng">
                <a:solidFill>
                  <a:schemeClr val="dk1"/>
                </a:solidFill>
              </a:rPr>
              <a:t>minimize </a:t>
            </a: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our risks while driving on the roadways.</a:t>
            </a:r>
            <a:endParaRPr/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There are two that are the backbone of safe driving. They are: Smith System and SIPDE.</a:t>
            </a:r>
            <a:endParaRPr/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054" name="Google Shape;3054;g10469cf0601_0_2510" descr="szo03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5575" y="46037"/>
            <a:ext cx="1619250" cy="1619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55" name="Google Shape;3055;g10469cf0601_0_2510" descr="szo03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86600" y="152400"/>
            <a:ext cx="1619250" cy="1619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" name="Google Shape;3092;g10469cf0601_0_254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S.I.P.D.E.</a:t>
            </a:r>
            <a:endParaRPr/>
          </a:p>
        </p:txBody>
      </p:sp>
      <p:sp>
        <p:nvSpPr>
          <p:cNvPr id="3093" name="Google Shape;3093;g10469cf0601_0_254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SIPDE process is an easy-to-use system for dealing with the driving challenge.</a:t>
            </a:r>
            <a:endParaRPr/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S.I.P.D.E. is an acronym for a 5 step process for defensive driving.</a:t>
            </a:r>
            <a:endParaRPr/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094" name="Google Shape;3094;g10469cf0601_0_2544" descr="7307030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28600" y="5181600"/>
            <a:ext cx="1619250" cy="1085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95" name="Google Shape;3095;g10469cf0601_0_2544" descr="IS289-02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124200" y="4876800"/>
            <a:ext cx="1076325" cy="1619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96" name="Google Shape;3096;g10469cf0601_0_2544" descr="200457299-00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715000" y="5105400"/>
            <a:ext cx="1619250" cy="107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1" name="Google Shape;3101;g10469cf0601_0_255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SIPDE</a:t>
            </a:r>
            <a:endParaRPr/>
          </a:p>
        </p:txBody>
      </p:sp>
      <p:sp>
        <p:nvSpPr>
          <p:cNvPr id="3102" name="Google Shape;3102;g10469cf0601_0_2552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8229600" cy="475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i="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“S”</a:t>
            </a: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n-US" sz="3200" b="1" i="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Search</a:t>
            </a: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the roadway and the off-road areas 20 to 30 seconds ahead for information that can help you with a safe path of travel.</a:t>
            </a:r>
            <a:endParaRPr/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i="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“I”</a:t>
            </a: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</a:t>
            </a:r>
            <a:r>
              <a:rPr lang="en-US" sz="3200" b="1" i="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</a:t>
            </a: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objects or conditions within 12 to 15 seconds ahead that could interfere with your planned path of travel.</a:t>
            </a:r>
            <a:endParaRPr/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103" name="Google Shape;3103;g10469cf0601_0_2552" descr="15351-05NS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3400" y="5181600"/>
            <a:ext cx="2438400" cy="133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04" name="Google Shape;3104;g10469cf0601_0_2552" descr="Midnight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39000" y="4953000"/>
            <a:ext cx="1619250" cy="1619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9" name="Google Shape;3109;g10469cf0601_0_255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SIPDE</a:t>
            </a:r>
            <a:endParaRPr/>
          </a:p>
        </p:txBody>
      </p:sp>
      <p:sp>
        <p:nvSpPr>
          <p:cNvPr id="3110" name="Google Shape;3110;g10469cf0601_0_2559"/>
          <p:cNvSpPr txBox="1">
            <a:spLocks noGrp="1"/>
          </p:cNvSpPr>
          <p:nvPr>
            <p:ph type="body" idx="1"/>
          </p:nvPr>
        </p:nvSpPr>
        <p:spPr>
          <a:xfrm>
            <a:off x="457200" y="1447800"/>
            <a:ext cx="8229600" cy="46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i="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“P”</a:t>
            </a: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n-US" sz="3200" b="1" i="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Predict</a:t>
            </a: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what actions or changes in conditions on or near the roadway could increase possible danger.</a:t>
            </a:r>
            <a:endParaRPr/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i="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“D”</a:t>
            </a: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</a:t>
            </a:r>
            <a:r>
              <a:rPr lang="en-US" sz="3200" b="1" i="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Decide</a:t>
            </a: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what action or actions you should take to help minimize risks.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Ex. Steer right or left, brake, increase speed, reduce speed, etc.</a:t>
            </a:r>
            <a:endParaRPr/>
          </a:p>
          <a:p>
            <a:pPr marL="1143000" marR="0" lvl="2" indent="-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111" name="Google Shape;3111;g10469cf0601_0_2559" descr="k04233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4800" y="5029200"/>
            <a:ext cx="1447800" cy="1619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12" name="Google Shape;3112;g10469cf0601_0_2559" descr="bxp3857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781800" y="0"/>
            <a:ext cx="1981200" cy="152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7" name="Google Shape;3117;g10469cf0601_0_256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SIPDE</a:t>
            </a:r>
            <a:endParaRPr/>
          </a:p>
        </p:txBody>
      </p:sp>
      <p:sp>
        <p:nvSpPr>
          <p:cNvPr id="3118" name="Google Shape;3118;g10469cf0601_0_2566"/>
          <p:cNvSpPr txBox="1">
            <a:spLocks noGrp="1"/>
          </p:cNvSpPr>
          <p:nvPr>
            <p:ph type="body" idx="1"/>
          </p:nvPr>
        </p:nvSpPr>
        <p:spPr>
          <a:xfrm>
            <a:off x="457200" y="1447800"/>
            <a:ext cx="8229600" cy="46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i="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“E”</a:t>
            </a: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</a:t>
            </a:r>
            <a:r>
              <a:rPr lang="en-US" sz="3200" b="1" i="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Execute</a:t>
            </a: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the decision you have made. Executing a decision in most cases is making a </a:t>
            </a:r>
            <a:r>
              <a:rPr lang="en-US" sz="3200" b="0" i="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routine</a:t>
            </a: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maneuver. You might have to take some kind of emergency action.</a:t>
            </a:r>
            <a:endParaRPr/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119" name="Google Shape;3119;g10469cf0601_0_2566" descr="k17666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1000" y="4572000"/>
            <a:ext cx="2133600" cy="215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20" name="Google Shape;3120;g10469cf0601_0_2566" descr="004v0501ec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105400" y="4191000"/>
            <a:ext cx="2819400" cy="243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5" name="Google Shape;3125;g10469cf0601_0_25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Smith System &amp; SIPDE</a:t>
            </a:r>
            <a:endParaRPr/>
          </a:p>
        </p:txBody>
      </p:sp>
      <p:sp>
        <p:nvSpPr>
          <p:cNvPr id="3126" name="Google Shape;3126;g10469cf0601_0_257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Almost all of the procedures that make up these two processes, we do everyday.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should practice these procedures over and over again until we can perform them automatically.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Following these will help us to </a:t>
            </a:r>
            <a:r>
              <a:rPr lang="en-US" sz="3200" b="0" i="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minimize</a:t>
            </a: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risks on the roadway.</a:t>
            </a:r>
            <a:endParaRPr/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2" name="Google Shape;3132;g10469cf0601_0_2578"/>
          <p:cNvSpPr txBox="1">
            <a:spLocks noGrp="1"/>
          </p:cNvSpPr>
          <p:nvPr>
            <p:ph type="body" idx="4294967295"/>
          </p:nvPr>
        </p:nvSpPr>
        <p:spPr>
          <a:xfrm>
            <a:off x="304800" y="1371600"/>
            <a:ext cx="8839200" cy="51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44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REMEMBER!!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44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The SIPDE and Smith System are </a:t>
            </a:r>
            <a:r>
              <a:rPr lang="en-US" sz="4400" b="1" i="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ongoing</a:t>
            </a:r>
            <a:r>
              <a:rPr lang="en-US" sz="44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processes.  You will be reacting to one situation while gathering information about a new one.</a:t>
            </a:r>
            <a:endParaRPr/>
          </a:p>
          <a:p>
            <a:pPr marL="342900" marR="0" lvl="0" indent="-63500" algn="l" rtl="0"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1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308</Words>
  <Application>Microsoft Macintosh PowerPoint</Application>
  <PresentationFormat>On-screen Show (4:3)</PresentationFormat>
  <Paragraphs>27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Garamond</vt:lpstr>
      <vt:lpstr>Arial</vt:lpstr>
      <vt:lpstr>Times New Roman</vt:lpstr>
      <vt:lpstr>Trebuchet MS</vt:lpstr>
      <vt:lpstr>Calibri</vt:lpstr>
      <vt:lpstr>Office Theme</vt:lpstr>
      <vt:lpstr>Defensive Driving</vt:lpstr>
      <vt:lpstr>S.I.P.D.E.</vt:lpstr>
      <vt:lpstr>SIPDE</vt:lpstr>
      <vt:lpstr>SIPDE</vt:lpstr>
      <vt:lpstr>SIPDE</vt:lpstr>
      <vt:lpstr>Smith System &amp; SIPDE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TRAFFIC SAFETY EDUCATION</dc:title>
  <dc:creator>glowery</dc:creator>
  <cp:lastModifiedBy>James Dearmon</cp:lastModifiedBy>
  <cp:revision>4</cp:revision>
  <dcterms:created xsi:type="dcterms:W3CDTF">2003-07-09T20:36:46Z</dcterms:created>
  <dcterms:modified xsi:type="dcterms:W3CDTF">2023-07-18T21:12:22Z</dcterms:modified>
</cp:coreProperties>
</file>