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9" r:id="rId1"/>
  </p:sldMasterIdLst>
  <p:notesMasterIdLst>
    <p:notesMasterId r:id="rId20"/>
  </p:notesMasterIdLst>
  <p:sldIdLst>
    <p:sldId id="430" r:id="rId2"/>
    <p:sldId id="431" r:id="rId3"/>
    <p:sldId id="432" r:id="rId4"/>
    <p:sldId id="433" r:id="rId5"/>
    <p:sldId id="434" r:id="rId6"/>
    <p:sldId id="435" r:id="rId7"/>
    <p:sldId id="436" r:id="rId8"/>
    <p:sldId id="437" r:id="rId9"/>
    <p:sldId id="438" r:id="rId10"/>
    <p:sldId id="439" r:id="rId11"/>
    <p:sldId id="440" r:id="rId12"/>
    <p:sldId id="441" r:id="rId13"/>
    <p:sldId id="442" r:id="rId14"/>
    <p:sldId id="443" r:id="rId15"/>
    <p:sldId id="444" r:id="rId16"/>
    <p:sldId id="445" r:id="rId17"/>
    <p:sldId id="446" r:id="rId18"/>
    <p:sldId id="447" r:id="rId19"/>
  </p:sldIdLst>
  <p:sldSz cx="9144000" cy="6858000" type="screen4x3"/>
  <p:notesSz cx="6858000" cy="9144000"/>
  <p:embeddedFontLst>
    <p:embeddedFont>
      <p:font typeface="Calibri" panose="020F0502020204030204" pitchFamily="34" charset="0"/>
      <p:regular r:id="rId21"/>
      <p:bold r:id="rId22"/>
      <p:italic r:id="rId23"/>
      <p:boldItalic r:id="rId24"/>
    </p:embeddedFont>
    <p:embeddedFont>
      <p:font typeface="Trebuchet MS" panose="020B0703020202090204" pitchFamily="34" charset="0"/>
      <p:regular r:id="rId25"/>
      <p:bold r:id="rId26"/>
      <p: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647" roundtripDataSignature="AMtx7miG6ZRnac5tqAYAdbLsIrTqKVQyH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B37A58B-BD91-4F9C-9CD0-605FE8939EFC}">
  <a:tblStyle styleId="{EB37A58B-BD91-4F9C-9CD0-605FE8939EFC}"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3"/>
  </p:normalViewPr>
  <p:slideViewPr>
    <p:cSldViewPr snapToGrid="0">
      <p:cViewPr varScale="1">
        <p:scale>
          <a:sx n="101" d="100"/>
          <a:sy n="101" d="100"/>
        </p:scale>
        <p:origin x="1960"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64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65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64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65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font" Target="fonts/font7.fntdata"/><Relationship Id="rId647" Type="http://customschemas.google.com/relationships/presentationmetadata" Target="metadata"/><Relationship Id="rId65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Dearmon" userId="b6ee78ef-37c5-4bb1-8c15-8f2d416fb2e4" providerId="ADAL" clId="{995A934B-7910-F14B-9330-22ED0E9F258E}"/>
    <pc:docChg chg="delSld">
      <pc:chgData name="James Dearmon" userId="b6ee78ef-37c5-4bb1-8c15-8f2d416fb2e4" providerId="ADAL" clId="{995A934B-7910-F14B-9330-22ED0E9F258E}" dt="2023-07-18T20:56:27.139" v="11" actId="2696"/>
      <pc:docMkLst>
        <pc:docMk/>
      </pc:docMkLst>
      <pc:sldChg chg="del">
        <pc:chgData name="James Dearmon" userId="b6ee78ef-37c5-4bb1-8c15-8f2d416fb2e4" providerId="ADAL" clId="{995A934B-7910-F14B-9330-22ED0E9F258E}" dt="2023-07-18T20:56:27.058" v="0" actId="2696"/>
        <pc:sldMkLst>
          <pc:docMk/>
          <pc:sldMk cId="0" sldId="448"/>
        </pc:sldMkLst>
      </pc:sldChg>
      <pc:sldChg chg="del">
        <pc:chgData name="James Dearmon" userId="b6ee78ef-37c5-4bb1-8c15-8f2d416fb2e4" providerId="ADAL" clId="{995A934B-7910-F14B-9330-22ED0E9F258E}" dt="2023-07-18T20:56:27.080" v="3" actId="2696"/>
        <pc:sldMkLst>
          <pc:docMk/>
          <pc:sldMk cId="0" sldId="449"/>
        </pc:sldMkLst>
      </pc:sldChg>
      <pc:sldChg chg="del">
        <pc:chgData name="James Dearmon" userId="b6ee78ef-37c5-4bb1-8c15-8f2d416fb2e4" providerId="ADAL" clId="{995A934B-7910-F14B-9330-22ED0E9F258E}" dt="2023-07-18T20:56:27.095" v="6" actId="2696"/>
        <pc:sldMkLst>
          <pc:docMk/>
          <pc:sldMk cId="0" sldId="450"/>
        </pc:sldMkLst>
      </pc:sldChg>
      <pc:sldChg chg="del">
        <pc:chgData name="James Dearmon" userId="b6ee78ef-37c5-4bb1-8c15-8f2d416fb2e4" providerId="ADAL" clId="{995A934B-7910-F14B-9330-22ED0E9F258E}" dt="2023-07-18T20:56:27.061" v="1" actId="2696"/>
        <pc:sldMkLst>
          <pc:docMk/>
          <pc:sldMk cId="0" sldId="451"/>
        </pc:sldMkLst>
      </pc:sldChg>
      <pc:sldChg chg="del">
        <pc:chgData name="James Dearmon" userId="b6ee78ef-37c5-4bb1-8c15-8f2d416fb2e4" providerId="ADAL" clId="{995A934B-7910-F14B-9330-22ED0E9F258E}" dt="2023-07-18T20:56:27.081" v="4" actId="2696"/>
        <pc:sldMkLst>
          <pc:docMk/>
          <pc:sldMk cId="0" sldId="452"/>
        </pc:sldMkLst>
      </pc:sldChg>
      <pc:sldChg chg="del">
        <pc:chgData name="James Dearmon" userId="b6ee78ef-37c5-4bb1-8c15-8f2d416fb2e4" providerId="ADAL" clId="{995A934B-7910-F14B-9330-22ED0E9F258E}" dt="2023-07-18T20:56:27.107" v="7" actId="2696"/>
        <pc:sldMkLst>
          <pc:docMk/>
          <pc:sldMk cId="0" sldId="453"/>
        </pc:sldMkLst>
      </pc:sldChg>
      <pc:sldChg chg="del">
        <pc:chgData name="James Dearmon" userId="b6ee78ef-37c5-4bb1-8c15-8f2d416fb2e4" providerId="ADAL" clId="{995A934B-7910-F14B-9330-22ED0E9F258E}" dt="2023-07-18T20:56:27.116" v="8" actId="2696"/>
        <pc:sldMkLst>
          <pc:docMk/>
          <pc:sldMk cId="0" sldId="454"/>
        </pc:sldMkLst>
      </pc:sldChg>
      <pc:sldChg chg="del">
        <pc:chgData name="James Dearmon" userId="b6ee78ef-37c5-4bb1-8c15-8f2d416fb2e4" providerId="ADAL" clId="{995A934B-7910-F14B-9330-22ED0E9F258E}" dt="2023-07-18T20:56:27.124" v="9" actId="2696"/>
        <pc:sldMkLst>
          <pc:docMk/>
          <pc:sldMk cId="0" sldId="455"/>
        </pc:sldMkLst>
      </pc:sldChg>
      <pc:sldChg chg="del">
        <pc:chgData name="James Dearmon" userId="b6ee78ef-37c5-4bb1-8c15-8f2d416fb2e4" providerId="ADAL" clId="{995A934B-7910-F14B-9330-22ED0E9F258E}" dt="2023-07-18T20:56:27.062" v="2" actId="2696"/>
        <pc:sldMkLst>
          <pc:docMk/>
          <pc:sldMk cId="0" sldId="456"/>
        </pc:sldMkLst>
      </pc:sldChg>
      <pc:sldChg chg="del">
        <pc:chgData name="James Dearmon" userId="b6ee78ef-37c5-4bb1-8c15-8f2d416fb2e4" providerId="ADAL" clId="{995A934B-7910-F14B-9330-22ED0E9F258E}" dt="2023-07-18T20:56:27.134" v="10" actId="2696"/>
        <pc:sldMkLst>
          <pc:docMk/>
          <pc:sldMk cId="0" sldId="457"/>
        </pc:sldMkLst>
      </pc:sldChg>
      <pc:sldChg chg="del">
        <pc:chgData name="James Dearmon" userId="b6ee78ef-37c5-4bb1-8c15-8f2d416fb2e4" providerId="ADAL" clId="{995A934B-7910-F14B-9330-22ED0E9F258E}" dt="2023-07-18T20:56:27.082" v="5" actId="2696"/>
        <pc:sldMkLst>
          <pc:docMk/>
          <pc:sldMk cId="0" sldId="458"/>
        </pc:sldMkLst>
      </pc:sldChg>
      <pc:sldChg chg="del">
        <pc:chgData name="James Dearmon" userId="b6ee78ef-37c5-4bb1-8c15-8f2d416fb2e4" providerId="ADAL" clId="{995A934B-7910-F14B-9330-22ED0E9F258E}" dt="2023-07-18T20:56:27.139" v="11" actId="2696"/>
        <pc:sldMkLst>
          <pc:docMk/>
          <pc:sldMk cId="0" sldId="45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1pPr>
            <a:lvl2pPr marR="0" lvl="1"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2pPr>
            <a:lvl3pPr marR="0" lvl="2"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3pPr>
            <a:lvl4pPr marR="0" lvl="3"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4pPr>
            <a:lvl5pPr marR="0" lvl="4"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5pPr>
            <a:lvl6pPr marR="0" lvl="5"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6pPr>
            <a:lvl7pPr marR="0" lvl="6"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7pPr>
            <a:lvl8pPr marR="0" lvl="7"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8pPr>
            <a:lvl9pPr marR="0" lvl="8"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2pPr>
            <a:lvl3pPr marR="0" lvl="2"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3pPr>
            <a:lvl4pPr marR="0" lvl="3"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4pPr>
            <a:lvl5pPr marR="0" lvl="4"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5pPr>
            <a:lvl6pPr marR="0" lvl="5"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6pPr>
            <a:lvl7pPr marR="0" lvl="6"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7pPr>
            <a:lvl8pPr marR="0" lvl="7"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8pPr>
            <a:lvl9pPr marR="0" lvl="8"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1pPr>
            <a:lvl2pPr marR="0" lvl="1"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2pPr>
            <a:lvl3pPr marR="0" lvl="2"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3pPr>
            <a:lvl4pPr marR="0" lvl="3"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4pPr>
            <a:lvl5pPr marR="0" lvl="4"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5pPr>
            <a:lvl6pPr marR="0" lvl="5"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6pPr>
            <a:lvl7pPr marR="0" lvl="6"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7pPr>
            <a:lvl8pPr marR="0" lvl="7"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8pPr>
            <a:lvl9pPr marR="0" lvl="8"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3"/>
        <p:cNvGrpSpPr/>
        <p:nvPr/>
      </p:nvGrpSpPr>
      <p:grpSpPr>
        <a:xfrm>
          <a:off x="0" y="0"/>
          <a:ext cx="0" cy="0"/>
          <a:chOff x="0" y="0"/>
          <a:chExt cx="0" cy="0"/>
        </a:xfrm>
      </p:grpSpPr>
      <p:sp>
        <p:nvSpPr>
          <p:cNvPr id="1954" name="Google Shape;1954;g10469cf0601_0_60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55" name="Google Shape;1955;g10469cf0601_0_60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5"/>
        <p:cNvGrpSpPr/>
        <p:nvPr/>
      </p:nvGrpSpPr>
      <p:grpSpPr>
        <a:xfrm>
          <a:off x="0" y="0"/>
          <a:ext cx="0" cy="0"/>
          <a:chOff x="0" y="0"/>
          <a:chExt cx="0" cy="0"/>
        </a:xfrm>
      </p:grpSpPr>
      <p:sp>
        <p:nvSpPr>
          <p:cNvPr id="2016" name="Google Shape;2016;g10469cf0601_0_66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17" name="Google Shape;2017;g10469cf0601_0_66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1"/>
        <p:cNvGrpSpPr/>
        <p:nvPr/>
      </p:nvGrpSpPr>
      <p:grpSpPr>
        <a:xfrm>
          <a:off x="0" y="0"/>
          <a:ext cx="0" cy="0"/>
          <a:chOff x="0" y="0"/>
          <a:chExt cx="0" cy="0"/>
        </a:xfrm>
      </p:grpSpPr>
      <p:sp>
        <p:nvSpPr>
          <p:cNvPr id="2022" name="Google Shape;2022;g10469cf0601_0_66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23" name="Google Shape;2023;g10469cf0601_0_66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9"/>
        <p:cNvGrpSpPr/>
        <p:nvPr/>
      </p:nvGrpSpPr>
      <p:grpSpPr>
        <a:xfrm>
          <a:off x="0" y="0"/>
          <a:ext cx="0" cy="0"/>
          <a:chOff x="0" y="0"/>
          <a:chExt cx="0" cy="0"/>
        </a:xfrm>
      </p:grpSpPr>
      <p:sp>
        <p:nvSpPr>
          <p:cNvPr id="2030" name="Google Shape;2030;g10469cf0601_0_67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1" name="Google Shape;2031;g10469cf0601_0_67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7"/>
        <p:cNvGrpSpPr/>
        <p:nvPr/>
      </p:nvGrpSpPr>
      <p:grpSpPr>
        <a:xfrm>
          <a:off x="0" y="0"/>
          <a:ext cx="0" cy="0"/>
          <a:chOff x="0" y="0"/>
          <a:chExt cx="0" cy="0"/>
        </a:xfrm>
      </p:grpSpPr>
      <p:sp>
        <p:nvSpPr>
          <p:cNvPr id="2038" name="Google Shape;2038;g10469cf0601_0_68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9" name="Google Shape;2039;g10469cf0601_0_68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4"/>
        <p:cNvGrpSpPr/>
        <p:nvPr/>
      </p:nvGrpSpPr>
      <p:grpSpPr>
        <a:xfrm>
          <a:off x="0" y="0"/>
          <a:ext cx="0" cy="0"/>
          <a:chOff x="0" y="0"/>
          <a:chExt cx="0" cy="0"/>
        </a:xfrm>
      </p:grpSpPr>
      <p:sp>
        <p:nvSpPr>
          <p:cNvPr id="2045" name="Google Shape;2045;g10469cf0601_0_68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46" name="Google Shape;2046;g10469cf0601_0_68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2"/>
        <p:cNvGrpSpPr/>
        <p:nvPr/>
      </p:nvGrpSpPr>
      <p:grpSpPr>
        <a:xfrm>
          <a:off x="0" y="0"/>
          <a:ext cx="0" cy="0"/>
          <a:chOff x="0" y="0"/>
          <a:chExt cx="0" cy="0"/>
        </a:xfrm>
      </p:grpSpPr>
      <p:sp>
        <p:nvSpPr>
          <p:cNvPr id="2053" name="Google Shape;2053;g10469cf0601_0_69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54" name="Google Shape;2054;g10469cf0601_0_69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9"/>
        <p:cNvGrpSpPr/>
        <p:nvPr/>
      </p:nvGrpSpPr>
      <p:grpSpPr>
        <a:xfrm>
          <a:off x="0" y="0"/>
          <a:ext cx="0" cy="0"/>
          <a:chOff x="0" y="0"/>
          <a:chExt cx="0" cy="0"/>
        </a:xfrm>
      </p:grpSpPr>
      <p:sp>
        <p:nvSpPr>
          <p:cNvPr id="2060" name="Google Shape;2060;g10469cf0601_0_70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61" name="Google Shape;2061;g10469cf0601_0_70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6"/>
        <p:cNvGrpSpPr/>
        <p:nvPr/>
      </p:nvGrpSpPr>
      <p:grpSpPr>
        <a:xfrm>
          <a:off x="0" y="0"/>
          <a:ext cx="0" cy="0"/>
          <a:chOff x="0" y="0"/>
          <a:chExt cx="0" cy="0"/>
        </a:xfrm>
      </p:grpSpPr>
      <p:sp>
        <p:nvSpPr>
          <p:cNvPr id="2067" name="Google Shape;2067;g10469cf0601_0_7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68" name="Google Shape;2068;g10469cf0601_0_7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2"/>
        <p:cNvGrpSpPr/>
        <p:nvPr/>
      </p:nvGrpSpPr>
      <p:grpSpPr>
        <a:xfrm>
          <a:off x="0" y="0"/>
          <a:ext cx="0" cy="0"/>
          <a:chOff x="0" y="0"/>
          <a:chExt cx="0" cy="0"/>
        </a:xfrm>
      </p:grpSpPr>
      <p:sp>
        <p:nvSpPr>
          <p:cNvPr id="2073" name="Google Shape;2073;g10469cf0601_0_7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4" name="Google Shape;2074;g10469cf0601_0_7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1"/>
        <p:cNvGrpSpPr/>
        <p:nvPr/>
      </p:nvGrpSpPr>
      <p:grpSpPr>
        <a:xfrm>
          <a:off x="0" y="0"/>
          <a:ext cx="0" cy="0"/>
          <a:chOff x="0" y="0"/>
          <a:chExt cx="0" cy="0"/>
        </a:xfrm>
      </p:grpSpPr>
      <p:sp>
        <p:nvSpPr>
          <p:cNvPr id="1962" name="Google Shape;1962;g10469cf0601_0_6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63" name="Google Shape;1963;g10469cf0601_0_6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7"/>
        <p:cNvGrpSpPr/>
        <p:nvPr/>
      </p:nvGrpSpPr>
      <p:grpSpPr>
        <a:xfrm>
          <a:off x="0" y="0"/>
          <a:ext cx="0" cy="0"/>
          <a:chOff x="0" y="0"/>
          <a:chExt cx="0" cy="0"/>
        </a:xfrm>
      </p:grpSpPr>
      <p:sp>
        <p:nvSpPr>
          <p:cNvPr id="1968" name="Google Shape;1968;g10469cf0601_0_62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69" name="Google Shape;1969;g10469cf0601_0_6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3"/>
        <p:cNvGrpSpPr/>
        <p:nvPr/>
      </p:nvGrpSpPr>
      <p:grpSpPr>
        <a:xfrm>
          <a:off x="0" y="0"/>
          <a:ext cx="0" cy="0"/>
          <a:chOff x="0" y="0"/>
          <a:chExt cx="0" cy="0"/>
        </a:xfrm>
      </p:grpSpPr>
      <p:sp>
        <p:nvSpPr>
          <p:cNvPr id="1974" name="Google Shape;1974;g10469cf0601_0_62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75" name="Google Shape;1975;g10469cf0601_0_6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0"/>
        <p:cNvGrpSpPr/>
        <p:nvPr/>
      </p:nvGrpSpPr>
      <p:grpSpPr>
        <a:xfrm>
          <a:off x="0" y="0"/>
          <a:ext cx="0" cy="0"/>
          <a:chOff x="0" y="0"/>
          <a:chExt cx="0" cy="0"/>
        </a:xfrm>
      </p:grpSpPr>
      <p:sp>
        <p:nvSpPr>
          <p:cNvPr id="1981" name="Google Shape;1981;g10469cf0601_0_63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82" name="Google Shape;1982;g10469cf0601_0_6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8"/>
        <p:cNvGrpSpPr/>
        <p:nvPr/>
      </p:nvGrpSpPr>
      <p:grpSpPr>
        <a:xfrm>
          <a:off x="0" y="0"/>
          <a:ext cx="0" cy="0"/>
          <a:chOff x="0" y="0"/>
          <a:chExt cx="0" cy="0"/>
        </a:xfrm>
      </p:grpSpPr>
      <p:sp>
        <p:nvSpPr>
          <p:cNvPr id="1989" name="Google Shape;1989;g10469cf0601_0_63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90" name="Google Shape;1990;g10469cf0601_0_6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4"/>
        <p:cNvGrpSpPr/>
        <p:nvPr/>
      </p:nvGrpSpPr>
      <p:grpSpPr>
        <a:xfrm>
          <a:off x="0" y="0"/>
          <a:ext cx="0" cy="0"/>
          <a:chOff x="0" y="0"/>
          <a:chExt cx="0" cy="0"/>
        </a:xfrm>
      </p:grpSpPr>
      <p:sp>
        <p:nvSpPr>
          <p:cNvPr id="1995" name="Google Shape;1995;g10469cf0601_0_64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96" name="Google Shape;1996;g10469cf0601_0_6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3"/>
        <p:cNvGrpSpPr/>
        <p:nvPr/>
      </p:nvGrpSpPr>
      <p:grpSpPr>
        <a:xfrm>
          <a:off x="0" y="0"/>
          <a:ext cx="0" cy="0"/>
          <a:chOff x="0" y="0"/>
          <a:chExt cx="0" cy="0"/>
        </a:xfrm>
      </p:grpSpPr>
      <p:sp>
        <p:nvSpPr>
          <p:cNvPr id="2004" name="Google Shape;2004;g10469cf0601_0_65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05" name="Google Shape;2005;g10469cf0601_0_6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9"/>
        <p:cNvGrpSpPr/>
        <p:nvPr/>
      </p:nvGrpSpPr>
      <p:grpSpPr>
        <a:xfrm>
          <a:off x="0" y="0"/>
          <a:ext cx="0" cy="0"/>
          <a:chOff x="0" y="0"/>
          <a:chExt cx="0" cy="0"/>
        </a:xfrm>
      </p:grpSpPr>
      <p:sp>
        <p:nvSpPr>
          <p:cNvPr id="2010" name="Google Shape;2010;g10469cf0601_0_65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11" name="Google Shape;2011;g10469cf0601_0_6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44"/>
        <p:cNvGrpSpPr/>
        <p:nvPr/>
      </p:nvGrpSpPr>
      <p:grpSpPr>
        <a:xfrm>
          <a:off x="0" y="0"/>
          <a:ext cx="0" cy="0"/>
          <a:chOff x="0" y="0"/>
          <a:chExt cx="0" cy="0"/>
        </a:xfrm>
      </p:grpSpPr>
      <p:sp>
        <p:nvSpPr>
          <p:cNvPr id="245" name="Google Shape;245;g10469cf0601_0_1147"/>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46" name="Google Shape;246;g10469cf0601_0_1147"/>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rtl="0">
              <a:spcBef>
                <a:spcPts val="640"/>
              </a:spcBef>
              <a:spcAft>
                <a:spcPts val="0"/>
              </a:spcAft>
              <a:buClr>
                <a:srgbClr val="888888"/>
              </a:buClr>
              <a:buSzPts val="3200"/>
              <a:buNone/>
              <a:defRPr>
                <a:solidFill>
                  <a:srgbClr val="888888"/>
                </a:solidFill>
              </a:defRPr>
            </a:lvl1pPr>
            <a:lvl2pPr lvl="1" algn="ctr" rtl="0">
              <a:spcBef>
                <a:spcPts val="560"/>
              </a:spcBef>
              <a:spcAft>
                <a:spcPts val="0"/>
              </a:spcAft>
              <a:buClr>
                <a:srgbClr val="888888"/>
              </a:buClr>
              <a:buSzPts val="2800"/>
              <a:buNone/>
              <a:defRPr>
                <a:solidFill>
                  <a:srgbClr val="888888"/>
                </a:solidFill>
              </a:defRPr>
            </a:lvl2pPr>
            <a:lvl3pPr lvl="2" algn="ctr" rtl="0">
              <a:spcBef>
                <a:spcPts val="480"/>
              </a:spcBef>
              <a:spcAft>
                <a:spcPts val="0"/>
              </a:spcAft>
              <a:buClr>
                <a:srgbClr val="888888"/>
              </a:buClr>
              <a:buSzPts val="2400"/>
              <a:buNone/>
              <a:defRPr>
                <a:solidFill>
                  <a:srgbClr val="888888"/>
                </a:solidFill>
              </a:defRPr>
            </a:lvl3pPr>
            <a:lvl4pPr lvl="3" algn="ctr" rtl="0">
              <a:spcBef>
                <a:spcPts val="400"/>
              </a:spcBef>
              <a:spcAft>
                <a:spcPts val="0"/>
              </a:spcAft>
              <a:buClr>
                <a:srgbClr val="888888"/>
              </a:buClr>
              <a:buSzPts val="2000"/>
              <a:buNone/>
              <a:defRPr>
                <a:solidFill>
                  <a:srgbClr val="888888"/>
                </a:solidFill>
              </a:defRPr>
            </a:lvl4pPr>
            <a:lvl5pPr lvl="4" algn="ctr" rtl="0">
              <a:spcBef>
                <a:spcPts val="400"/>
              </a:spcBef>
              <a:spcAft>
                <a:spcPts val="0"/>
              </a:spcAft>
              <a:buClr>
                <a:srgbClr val="888888"/>
              </a:buClr>
              <a:buSzPts val="2000"/>
              <a:buNone/>
              <a:defRPr>
                <a:solidFill>
                  <a:srgbClr val="888888"/>
                </a:solidFill>
              </a:defRPr>
            </a:lvl5pPr>
            <a:lvl6pPr lvl="5" algn="ctr" rtl="0">
              <a:spcBef>
                <a:spcPts val="400"/>
              </a:spcBef>
              <a:spcAft>
                <a:spcPts val="0"/>
              </a:spcAft>
              <a:buClr>
                <a:srgbClr val="888888"/>
              </a:buClr>
              <a:buSzPts val="2000"/>
              <a:buNone/>
              <a:defRPr>
                <a:solidFill>
                  <a:srgbClr val="888888"/>
                </a:solidFill>
              </a:defRPr>
            </a:lvl6pPr>
            <a:lvl7pPr lvl="6" algn="ctr" rtl="0">
              <a:spcBef>
                <a:spcPts val="400"/>
              </a:spcBef>
              <a:spcAft>
                <a:spcPts val="0"/>
              </a:spcAft>
              <a:buClr>
                <a:srgbClr val="888888"/>
              </a:buClr>
              <a:buSzPts val="2000"/>
              <a:buNone/>
              <a:defRPr>
                <a:solidFill>
                  <a:srgbClr val="888888"/>
                </a:solidFill>
              </a:defRPr>
            </a:lvl7pPr>
            <a:lvl8pPr lvl="7" algn="ctr" rtl="0">
              <a:spcBef>
                <a:spcPts val="400"/>
              </a:spcBef>
              <a:spcAft>
                <a:spcPts val="0"/>
              </a:spcAft>
              <a:buClr>
                <a:srgbClr val="888888"/>
              </a:buClr>
              <a:buSzPts val="2000"/>
              <a:buNone/>
              <a:defRPr>
                <a:solidFill>
                  <a:srgbClr val="888888"/>
                </a:solidFill>
              </a:defRPr>
            </a:lvl8pPr>
            <a:lvl9pPr lvl="8" algn="ctr" rtl="0">
              <a:spcBef>
                <a:spcPts val="400"/>
              </a:spcBef>
              <a:spcAft>
                <a:spcPts val="0"/>
              </a:spcAft>
              <a:buClr>
                <a:srgbClr val="888888"/>
              </a:buClr>
              <a:buSzPts val="2000"/>
              <a:buNone/>
              <a:defRPr>
                <a:solidFill>
                  <a:srgbClr val="888888"/>
                </a:solidFill>
              </a:defRPr>
            </a:lvl9pPr>
          </a:lstStyle>
          <a:p>
            <a:endParaRPr/>
          </a:p>
        </p:txBody>
      </p:sp>
      <p:sp>
        <p:nvSpPr>
          <p:cNvPr id="247" name="Google Shape;247;g10469cf0601_0_1147"/>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48" name="Google Shape;248;g10469cf0601_0_1147"/>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49" name="Google Shape;249;g10469cf0601_0_114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00"/>
        <p:cNvGrpSpPr/>
        <p:nvPr/>
      </p:nvGrpSpPr>
      <p:grpSpPr>
        <a:xfrm>
          <a:off x="0" y="0"/>
          <a:ext cx="0" cy="0"/>
          <a:chOff x="0" y="0"/>
          <a:chExt cx="0" cy="0"/>
        </a:xfrm>
      </p:grpSpPr>
      <p:sp>
        <p:nvSpPr>
          <p:cNvPr id="301" name="Google Shape;301;g10469cf0601_0_120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02" name="Google Shape;302;g10469cf0601_0_1203"/>
          <p:cNvSpPr txBox="1">
            <a:spLocks noGrp="1"/>
          </p:cNvSpPr>
          <p:nvPr>
            <p:ph type="body" idx="1"/>
          </p:nvPr>
        </p:nvSpPr>
        <p:spPr>
          <a:xfrm>
            <a:off x="457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303" name="Google Shape;303;g10469cf0601_0_1203"/>
          <p:cNvSpPr txBox="1">
            <a:spLocks noGrp="1"/>
          </p:cNvSpPr>
          <p:nvPr>
            <p:ph type="body" idx="2"/>
          </p:nvPr>
        </p:nvSpPr>
        <p:spPr>
          <a:xfrm>
            <a:off x="4648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304" name="Google Shape;304;g10469cf0601_0_1203"/>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05" name="Google Shape;305;g10469cf0601_0_1203"/>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06" name="Google Shape;306;g10469cf0601_0_120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07"/>
        <p:cNvGrpSpPr/>
        <p:nvPr/>
      </p:nvGrpSpPr>
      <p:grpSpPr>
        <a:xfrm>
          <a:off x="0" y="0"/>
          <a:ext cx="0" cy="0"/>
          <a:chOff x="0" y="0"/>
          <a:chExt cx="0" cy="0"/>
        </a:xfrm>
      </p:grpSpPr>
      <p:sp>
        <p:nvSpPr>
          <p:cNvPr id="308" name="Google Shape;308;g10469cf0601_0_1210"/>
          <p:cNvSpPr txBox="1">
            <a:spLocks noGrp="1"/>
          </p:cNvSpPr>
          <p:nvPr>
            <p:ph type="title"/>
          </p:nvPr>
        </p:nvSpPr>
        <p:spPr>
          <a:xfrm>
            <a:off x="722313" y="4406900"/>
            <a:ext cx="7772400" cy="13620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Clr>
                <a:schemeClr val="dk1"/>
              </a:buClr>
              <a:buSzPts val="4000"/>
              <a:buFont typeface="Calibri"/>
              <a:buNone/>
              <a:defRPr sz="4000" b="1" cap="none"/>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09" name="Google Shape;309;g10469cf0601_0_1210"/>
          <p:cNvSpPr txBox="1">
            <a:spLocks noGrp="1"/>
          </p:cNvSpPr>
          <p:nvPr>
            <p:ph type="body" idx="1"/>
          </p:nvPr>
        </p:nvSpPr>
        <p:spPr>
          <a:xfrm>
            <a:off x="722313" y="2906713"/>
            <a:ext cx="7772400" cy="1500300"/>
          </a:xfrm>
          <a:prstGeom prst="rect">
            <a:avLst/>
          </a:prstGeom>
          <a:noFill/>
          <a:ln>
            <a:noFill/>
          </a:ln>
        </p:spPr>
        <p:txBody>
          <a:bodyPr spcFirstLastPara="1" wrap="square" lIns="91425" tIns="45700" rIns="91425" bIns="45700" anchor="b" anchorCtr="0">
            <a:noAutofit/>
          </a:bodyPr>
          <a:lstStyle>
            <a:lvl1pPr marL="457200" lvl="0" indent="-228600" algn="l" rtl="0">
              <a:spcBef>
                <a:spcPts val="400"/>
              </a:spcBef>
              <a:spcAft>
                <a:spcPts val="0"/>
              </a:spcAft>
              <a:buClr>
                <a:srgbClr val="888888"/>
              </a:buClr>
              <a:buSzPts val="2000"/>
              <a:buNone/>
              <a:defRPr sz="2000">
                <a:solidFill>
                  <a:srgbClr val="888888"/>
                </a:solidFill>
              </a:defRPr>
            </a:lvl1pPr>
            <a:lvl2pPr marL="914400" lvl="1" indent="-228600" algn="l" rtl="0">
              <a:spcBef>
                <a:spcPts val="360"/>
              </a:spcBef>
              <a:spcAft>
                <a:spcPts val="0"/>
              </a:spcAft>
              <a:buClr>
                <a:srgbClr val="888888"/>
              </a:buClr>
              <a:buSzPts val="1800"/>
              <a:buNone/>
              <a:defRPr sz="1800">
                <a:solidFill>
                  <a:srgbClr val="888888"/>
                </a:solidFill>
              </a:defRPr>
            </a:lvl2pPr>
            <a:lvl3pPr marL="1371600" lvl="2" indent="-228600" algn="l" rtl="0">
              <a:spcBef>
                <a:spcPts val="320"/>
              </a:spcBef>
              <a:spcAft>
                <a:spcPts val="0"/>
              </a:spcAft>
              <a:buClr>
                <a:srgbClr val="888888"/>
              </a:buClr>
              <a:buSzPts val="1600"/>
              <a:buNone/>
              <a:defRPr sz="1600">
                <a:solidFill>
                  <a:srgbClr val="888888"/>
                </a:solidFill>
              </a:defRPr>
            </a:lvl3pPr>
            <a:lvl4pPr marL="1828800" lvl="3" indent="-228600" algn="l" rtl="0">
              <a:spcBef>
                <a:spcPts val="280"/>
              </a:spcBef>
              <a:spcAft>
                <a:spcPts val="0"/>
              </a:spcAft>
              <a:buClr>
                <a:srgbClr val="888888"/>
              </a:buClr>
              <a:buSzPts val="1400"/>
              <a:buNone/>
              <a:defRPr sz="1400">
                <a:solidFill>
                  <a:srgbClr val="888888"/>
                </a:solidFill>
              </a:defRPr>
            </a:lvl4pPr>
            <a:lvl5pPr marL="2286000" lvl="4" indent="-228600" algn="l" rtl="0">
              <a:spcBef>
                <a:spcPts val="280"/>
              </a:spcBef>
              <a:spcAft>
                <a:spcPts val="0"/>
              </a:spcAft>
              <a:buClr>
                <a:srgbClr val="888888"/>
              </a:buClr>
              <a:buSzPts val="1400"/>
              <a:buNone/>
              <a:defRPr sz="1400">
                <a:solidFill>
                  <a:srgbClr val="888888"/>
                </a:solidFill>
              </a:defRPr>
            </a:lvl5pPr>
            <a:lvl6pPr marL="2743200" lvl="5" indent="-228600" algn="l" rtl="0">
              <a:spcBef>
                <a:spcPts val="280"/>
              </a:spcBef>
              <a:spcAft>
                <a:spcPts val="0"/>
              </a:spcAft>
              <a:buClr>
                <a:srgbClr val="888888"/>
              </a:buClr>
              <a:buSzPts val="1400"/>
              <a:buNone/>
              <a:defRPr sz="1400">
                <a:solidFill>
                  <a:srgbClr val="888888"/>
                </a:solidFill>
              </a:defRPr>
            </a:lvl6pPr>
            <a:lvl7pPr marL="3200400" lvl="6" indent="-228600" algn="l" rtl="0">
              <a:spcBef>
                <a:spcPts val="280"/>
              </a:spcBef>
              <a:spcAft>
                <a:spcPts val="0"/>
              </a:spcAft>
              <a:buClr>
                <a:srgbClr val="888888"/>
              </a:buClr>
              <a:buSzPts val="1400"/>
              <a:buNone/>
              <a:defRPr sz="1400">
                <a:solidFill>
                  <a:srgbClr val="888888"/>
                </a:solidFill>
              </a:defRPr>
            </a:lvl7pPr>
            <a:lvl8pPr marL="3657600" lvl="7" indent="-228600" algn="l" rtl="0">
              <a:spcBef>
                <a:spcPts val="280"/>
              </a:spcBef>
              <a:spcAft>
                <a:spcPts val="0"/>
              </a:spcAft>
              <a:buClr>
                <a:srgbClr val="888888"/>
              </a:buClr>
              <a:buSzPts val="1400"/>
              <a:buNone/>
              <a:defRPr sz="1400">
                <a:solidFill>
                  <a:srgbClr val="888888"/>
                </a:solidFill>
              </a:defRPr>
            </a:lvl8pPr>
            <a:lvl9pPr marL="4114800" lvl="8" indent="-228600" algn="l" rtl="0">
              <a:spcBef>
                <a:spcPts val="280"/>
              </a:spcBef>
              <a:spcAft>
                <a:spcPts val="0"/>
              </a:spcAft>
              <a:buClr>
                <a:srgbClr val="888888"/>
              </a:buClr>
              <a:buSzPts val="1400"/>
              <a:buNone/>
              <a:defRPr sz="1400">
                <a:solidFill>
                  <a:srgbClr val="888888"/>
                </a:solidFill>
              </a:defRPr>
            </a:lvl9pPr>
          </a:lstStyle>
          <a:p>
            <a:endParaRPr/>
          </a:p>
        </p:txBody>
      </p:sp>
      <p:sp>
        <p:nvSpPr>
          <p:cNvPr id="310" name="Google Shape;310;g10469cf0601_0_1210"/>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11" name="Google Shape;311;g10469cf0601_0_1210"/>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12" name="Google Shape;312;g10469cf0601_0_121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0"/>
        <p:cNvGrpSpPr/>
        <p:nvPr/>
      </p:nvGrpSpPr>
      <p:grpSpPr>
        <a:xfrm>
          <a:off x="0" y="0"/>
          <a:ext cx="0" cy="0"/>
          <a:chOff x="0" y="0"/>
          <a:chExt cx="0" cy="0"/>
        </a:xfrm>
      </p:grpSpPr>
      <p:sp>
        <p:nvSpPr>
          <p:cNvPr id="251" name="Google Shape;251;g10469cf0601_0_115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52" name="Google Shape;252;g10469cf0601_0_1153"/>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253" name="Google Shape;253;g10469cf0601_0_1153"/>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54" name="Google Shape;254;g10469cf0601_0_1153"/>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55" name="Google Shape;255;g10469cf0601_0_115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56"/>
        <p:cNvGrpSpPr/>
        <p:nvPr/>
      </p:nvGrpSpPr>
      <p:grpSpPr>
        <a:xfrm>
          <a:off x="0" y="0"/>
          <a:ext cx="0" cy="0"/>
          <a:chOff x="0" y="0"/>
          <a:chExt cx="0" cy="0"/>
        </a:xfrm>
      </p:grpSpPr>
      <p:sp>
        <p:nvSpPr>
          <p:cNvPr id="257" name="Google Shape;257;g10469cf0601_0_1159"/>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58" name="Google Shape;258;g10469cf0601_0_1159"/>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59" name="Google Shape;259;g10469cf0601_0_115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60"/>
        <p:cNvGrpSpPr/>
        <p:nvPr/>
      </p:nvGrpSpPr>
      <p:grpSpPr>
        <a:xfrm>
          <a:off x="0" y="0"/>
          <a:ext cx="0" cy="0"/>
          <a:chOff x="0" y="0"/>
          <a:chExt cx="0" cy="0"/>
        </a:xfrm>
      </p:grpSpPr>
      <p:sp>
        <p:nvSpPr>
          <p:cNvPr id="261" name="Google Shape;261;g10469cf0601_0_1163"/>
          <p:cNvSpPr txBox="1">
            <a:spLocks noGrp="1"/>
          </p:cNvSpPr>
          <p:nvPr>
            <p:ph type="title"/>
          </p:nvPr>
        </p:nvSpPr>
        <p:spPr>
          <a:xfrm rot="5400000">
            <a:off x="4732350" y="2171688"/>
            <a:ext cx="5851500" cy="20574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62" name="Google Shape;262;g10469cf0601_0_1163"/>
          <p:cNvSpPr txBox="1">
            <a:spLocks noGrp="1"/>
          </p:cNvSpPr>
          <p:nvPr>
            <p:ph type="body" idx="1"/>
          </p:nvPr>
        </p:nvSpPr>
        <p:spPr>
          <a:xfrm rot="5400000">
            <a:off x="541350" y="190488"/>
            <a:ext cx="5851500" cy="60198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263" name="Google Shape;263;g10469cf0601_0_1163"/>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64" name="Google Shape;264;g10469cf0601_0_1163"/>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65" name="Google Shape;265;g10469cf0601_0_116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66"/>
        <p:cNvGrpSpPr/>
        <p:nvPr/>
      </p:nvGrpSpPr>
      <p:grpSpPr>
        <a:xfrm>
          <a:off x="0" y="0"/>
          <a:ext cx="0" cy="0"/>
          <a:chOff x="0" y="0"/>
          <a:chExt cx="0" cy="0"/>
        </a:xfrm>
      </p:grpSpPr>
      <p:sp>
        <p:nvSpPr>
          <p:cNvPr id="267" name="Google Shape;267;g10469cf0601_0_116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68" name="Google Shape;268;g10469cf0601_0_1169"/>
          <p:cNvSpPr txBox="1">
            <a:spLocks noGrp="1"/>
          </p:cNvSpPr>
          <p:nvPr>
            <p:ph type="body" idx="1"/>
          </p:nvPr>
        </p:nvSpPr>
        <p:spPr>
          <a:xfrm rot="5400000">
            <a:off x="2308950" y="-251550"/>
            <a:ext cx="4526100" cy="82296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269" name="Google Shape;269;g10469cf0601_0_1169"/>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70" name="Google Shape;270;g10469cf0601_0_1169"/>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71" name="Google Shape;271;g10469cf0601_0_116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272"/>
        <p:cNvGrpSpPr/>
        <p:nvPr/>
      </p:nvGrpSpPr>
      <p:grpSpPr>
        <a:xfrm>
          <a:off x="0" y="0"/>
          <a:ext cx="0" cy="0"/>
          <a:chOff x="0" y="0"/>
          <a:chExt cx="0" cy="0"/>
        </a:xfrm>
      </p:grpSpPr>
      <p:sp>
        <p:nvSpPr>
          <p:cNvPr id="273" name="Google Shape;273;g10469cf0601_0_1175"/>
          <p:cNvSpPr txBox="1">
            <a:spLocks noGrp="1"/>
          </p:cNvSpPr>
          <p:nvPr>
            <p:ph type="title"/>
          </p:nvPr>
        </p:nvSpPr>
        <p:spPr>
          <a:xfrm>
            <a:off x="1792288" y="4800600"/>
            <a:ext cx="5486400" cy="5667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Clr>
                <a:schemeClr val="dk1"/>
              </a:buClr>
              <a:buSzPts val="2000"/>
              <a:buFont typeface="Calibri"/>
              <a:buNone/>
              <a:defRPr sz="2000" b="1"/>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74" name="Google Shape;274;g10469cf0601_0_1175"/>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275" name="Google Shape;275;g10469cf0601_0_1175"/>
          <p:cNvSpPr txBox="1">
            <a:spLocks noGrp="1"/>
          </p:cNvSpPr>
          <p:nvPr>
            <p:ph type="body" idx="1"/>
          </p:nvPr>
        </p:nvSpPr>
        <p:spPr>
          <a:xfrm>
            <a:off x="1792288" y="5367338"/>
            <a:ext cx="5486400" cy="8049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276" name="Google Shape;276;g10469cf0601_0_1175"/>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77" name="Google Shape;277;g10469cf0601_0_1175"/>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78" name="Google Shape;278;g10469cf0601_0_117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79"/>
        <p:cNvGrpSpPr/>
        <p:nvPr/>
      </p:nvGrpSpPr>
      <p:grpSpPr>
        <a:xfrm>
          <a:off x="0" y="0"/>
          <a:ext cx="0" cy="0"/>
          <a:chOff x="0" y="0"/>
          <a:chExt cx="0" cy="0"/>
        </a:xfrm>
      </p:grpSpPr>
      <p:sp>
        <p:nvSpPr>
          <p:cNvPr id="280" name="Google Shape;280;g10469cf0601_0_1182"/>
          <p:cNvSpPr txBox="1">
            <a:spLocks noGrp="1"/>
          </p:cNvSpPr>
          <p:nvPr>
            <p:ph type="title"/>
          </p:nvPr>
        </p:nvSpPr>
        <p:spPr>
          <a:xfrm>
            <a:off x="457200" y="273050"/>
            <a:ext cx="3008400" cy="11619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Clr>
                <a:schemeClr val="dk1"/>
              </a:buClr>
              <a:buSzPts val="2000"/>
              <a:buFont typeface="Calibri"/>
              <a:buNone/>
              <a:defRPr sz="2000" b="1"/>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81" name="Google Shape;281;g10469cf0601_0_1182"/>
          <p:cNvSpPr txBox="1">
            <a:spLocks noGrp="1"/>
          </p:cNvSpPr>
          <p:nvPr>
            <p:ph type="body" idx="1"/>
          </p:nvPr>
        </p:nvSpPr>
        <p:spPr>
          <a:xfrm>
            <a:off x="3575050" y="273050"/>
            <a:ext cx="5111700" cy="5853000"/>
          </a:xfrm>
          <a:prstGeom prst="rect">
            <a:avLst/>
          </a:prstGeom>
          <a:noFill/>
          <a:ln>
            <a:noFill/>
          </a:ln>
        </p:spPr>
        <p:txBody>
          <a:bodyPr spcFirstLastPara="1" wrap="square" lIns="91425" tIns="45700" rIns="91425" bIns="45700" anchor="t" anchorCtr="0">
            <a:noAutofit/>
          </a:bodyPr>
          <a:lstStyle>
            <a:lvl1pPr marL="457200" lvl="0" indent="-431800" algn="l" rtl="0">
              <a:spcBef>
                <a:spcPts val="640"/>
              </a:spcBef>
              <a:spcAft>
                <a:spcPts val="0"/>
              </a:spcAft>
              <a:buClr>
                <a:schemeClr val="dk1"/>
              </a:buClr>
              <a:buSzPts val="3200"/>
              <a:buChar char="•"/>
              <a:defRPr sz="3200"/>
            </a:lvl1pPr>
            <a:lvl2pPr marL="914400" lvl="1" indent="-406400" algn="l" rtl="0">
              <a:spcBef>
                <a:spcPts val="560"/>
              </a:spcBef>
              <a:spcAft>
                <a:spcPts val="0"/>
              </a:spcAft>
              <a:buClr>
                <a:schemeClr val="dk1"/>
              </a:buClr>
              <a:buSzPts val="2800"/>
              <a:buChar char="–"/>
              <a:defRPr sz="2800"/>
            </a:lvl2pPr>
            <a:lvl3pPr marL="1371600" lvl="2" indent="-381000" algn="l" rtl="0">
              <a:spcBef>
                <a:spcPts val="480"/>
              </a:spcBef>
              <a:spcAft>
                <a:spcPts val="0"/>
              </a:spcAft>
              <a:buClr>
                <a:schemeClr val="dk1"/>
              </a:buClr>
              <a:buSzPts val="2400"/>
              <a:buChar char="•"/>
              <a:defRPr sz="2400"/>
            </a:lvl3pPr>
            <a:lvl4pPr marL="1828800" lvl="3" indent="-355600" algn="l" rtl="0">
              <a:spcBef>
                <a:spcPts val="400"/>
              </a:spcBef>
              <a:spcAft>
                <a:spcPts val="0"/>
              </a:spcAft>
              <a:buClr>
                <a:schemeClr val="dk1"/>
              </a:buClr>
              <a:buSzPts val="2000"/>
              <a:buChar char="–"/>
              <a:defRPr sz="2000"/>
            </a:lvl4pPr>
            <a:lvl5pPr marL="2286000" lvl="4" indent="-355600" algn="l" rtl="0">
              <a:spcBef>
                <a:spcPts val="400"/>
              </a:spcBef>
              <a:spcAft>
                <a:spcPts val="0"/>
              </a:spcAft>
              <a:buClr>
                <a:schemeClr val="dk1"/>
              </a:buClr>
              <a:buSzPts val="2000"/>
              <a:buChar char="»"/>
              <a:defRPr sz="2000"/>
            </a:lvl5pPr>
            <a:lvl6pPr marL="2743200" lvl="5" indent="-355600" algn="l" rtl="0">
              <a:spcBef>
                <a:spcPts val="400"/>
              </a:spcBef>
              <a:spcAft>
                <a:spcPts val="0"/>
              </a:spcAft>
              <a:buClr>
                <a:schemeClr val="dk1"/>
              </a:buClr>
              <a:buSzPts val="2000"/>
              <a:buChar char="•"/>
              <a:defRPr sz="2000"/>
            </a:lvl6pPr>
            <a:lvl7pPr marL="3200400" lvl="6" indent="-355600" algn="l" rtl="0">
              <a:spcBef>
                <a:spcPts val="400"/>
              </a:spcBef>
              <a:spcAft>
                <a:spcPts val="0"/>
              </a:spcAft>
              <a:buClr>
                <a:schemeClr val="dk1"/>
              </a:buClr>
              <a:buSzPts val="2000"/>
              <a:buChar char="•"/>
              <a:defRPr sz="2000"/>
            </a:lvl7pPr>
            <a:lvl8pPr marL="3657600" lvl="7" indent="-355600" algn="l" rtl="0">
              <a:spcBef>
                <a:spcPts val="400"/>
              </a:spcBef>
              <a:spcAft>
                <a:spcPts val="0"/>
              </a:spcAft>
              <a:buClr>
                <a:schemeClr val="dk1"/>
              </a:buClr>
              <a:buSzPts val="2000"/>
              <a:buChar char="•"/>
              <a:defRPr sz="2000"/>
            </a:lvl8pPr>
            <a:lvl9pPr marL="4114800" lvl="8" indent="-355600" algn="l" rtl="0">
              <a:spcBef>
                <a:spcPts val="400"/>
              </a:spcBef>
              <a:spcAft>
                <a:spcPts val="0"/>
              </a:spcAft>
              <a:buClr>
                <a:schemeClr val="dk1"/>
              </a:buClr>
              <a:buSzPts val="2000"/>
              <a:buChar char="•"/>
              <a:defRPr sz="2000"/>
            </a:lvl9pPr>
          </a:lstStyle>
          <a:p>
            <a:endParaRPr/>
          </a:p>
        </p:txBody>
      </p:sp>
      <p:sp>
        <p:nvSpPr>
          <p:cNvPr id="282" name="Google Shape;282;g10469cf0601_0_1182"/>
          <p:cNvSpPr txBox="1">
            <a:spLocks noGrp="1"/>
          </p:cNvSpPr>
          <p:nvPr>
            <p:ph type="body" idx="2"/>
          </p:nvPr>
        </p:nvSpPr>
        <p:spPr>
          <a:xfrm>
            <a:off x="457200" y="1435100"/>
            <a:ext cx="3008400" cy="46911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283" name="Google Shape;283;g10469cf0601_0_1182"/>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84" name="Google Shape;284;g10469cf0601_0_1182"/>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85" name="Google Shape;285;g10469cf0601_0_118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6"/>
        <p:cNvGrpSpPr/>
        <p:nvPr/>
      </p:nvGrpSpPr>
      <p:grpSpPr>
        <a:xfrm>
          <a:off x="0" y="0"/>
          <a:ext cx="0" cy="0"/>
          <a:chOff x="0" y="0"/>
          <a:chExt cx="0" cy="0"/>
        </a:xfrm>
      </p:grpSpPr>
      <p:sp>
        <p:nvSpPr>
          <p:cNvPr id="287" name="Google Shape;287;g10469cf0601_0_118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88" name="Google Shape;288;g10469cf0601_0_1189"/>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89" name="Google Shape;289;g10469cf0601_0_1189"/>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90" name="Google Shape;290;g10469cf0601_0_118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91"/>
        <p:cNvGrpSpPr/>
        <p:nvPr/>
      </p:nvGrpSpPr>
      <p:grpSpPr>
        <a:xfrm>
          <a:off x="0" y="0"/>
          <a:ext cx="0" cy="0"/>
          <a:chOff x="0" y="0"/>
          <a:chExt cx="0" cy="0"/>
        </a:xfrm>
      </p:grpSpPr>
      <p:sp>
        <p:nvSpPr>
          <p:cNvPr id="292" name="Google Shape;292;g10469cf0601_0_119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44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93" name="Google Shape;293;g10469cf0601_0_1194"/>
          <p:cNvSpPr txBox="1">
            <a:spLocks noGrp="1"/>
          </p:cNvSpPr>
          <p:nvPr>
            <p:ph type="body" idx="1"/>
          </p:nvPr>
        </p:nvSpPr>
        <p:spPr>
          <a:xfrm>
            <a:off x="457200" y="1535113"/>
            <a:ext cx="40401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294" name="Google Shape;294;g10469cf0601_0_1194"/>
          <p:cNvSpPr txBox="1">
            <a:spLocks noGrp="1"/>
          </p:cNvSpPr>
          <p:nvPr>
            <p:ph type="body" idx="2"/>
          </p:nvPr>
        </p:nvSpPr>
        <p:spPr>
          <a:xfrm>
            <a:off x="457200" y="2174875"/>
            <a:ext cx="40401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295" name="Google Shape;295;g10469cf0601_0_1194"/>
          <p:cNvSpPr txBox="1">
            <a:spLocks noGrp="1"/>
          </p:cNvSpPr>
          <p:nvPr>
            <p:ph type="body" idx="3"/>
          </p:nvPr>
        </p:nvSpPr>
        <p:spPr>
          <a:xfrm>
            <a:off x="4645025" y="1535113"/>
            <a:ext cx="40419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296" name="Google Shape;296;g10469cf0601_0_1194"/>
          <p:cNvSpPr txBox="1">
            <a:spLocks noGrp="1"/>
          </p:cNvSpPr>
          <p:nvPr>
            <p:ph type="body" idx="4"/>
          </p:nvPr>
        </p:nvSpPr>
        <p:spPr>
          <a:xfrm>
            <a:off x="4645025" y="2174875"/>
            <a:ext cx="40419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297" name="Google Shape;297;g10469cf0601_0_1194"/>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98" name="Google Shape;298;g10469cf0601_0_1194"/>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99" name="Google Shape;299;g10469cf0601_0_119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8"/>
        <p:cNvGrpSpPr/>
        <p:nvPr/>
      </p:nvGrpSpPr>
      <p:grpSpPr>
        <a:xfrm>
          <a:off x="0" y="0"/>
          <a:ext cx="0" cy="0"/>
          <a:chOff x="0" y="0"/>
          <a:chExt cx="0" cy="0"/>
        </a:xfrm>
      </p:grpSpPr>
      <p:sp>
        <p:nvSpPr>
          <p:cNvPr id="239" name="Google Shape;239;g10469cf0601_0_114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240" name="Google Shape;240;g10469cf0601_0_1141"/>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41" name="Google Shape;241;g10469cf0601_0_1141"/>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42" name="Google Shape;242;g10469cf0601_0_1141"/>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43" name="Google Shape;243;g10469cf0601_0_114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9.jpg"/></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11.jpg"/></Relationships>
</file>

<file path=ppt/slides/_rels/slide1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14.jpg"/></Relationships>
</file>

<file path=ppt/slides/_rels/slide15.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956"/>
        <p:cNvGrpSpPr/>
        <p:nvPr/>
      </p:nvGrpSpPr>
      <p:grpSpPr>
        <a:xfrm>
          <a:off x="0" y="0"/>
          <a:ext cx="0" cy="0"/>
          <a:chOff x="0" y="0"/>
          <a:chExt cx="0" cy="0"/>
        </a:xfrm>
      </p:grpSpPr>
      <p:sp>
        <p:nvSpPr>
          <p:cNvPr id="1957" name="Google Shape;1957;g10469cf0601_0_608"/>
          <p:cNvSpPr txBox="1">
            <a:spLocks noGrp="1"/>
          </p:cNvSpPr>
          <p:nvPr>
            <p:ph type="ctrTitle"/>
          </p:nvPr>
        </p:nvSpPr>
        <p:spPr>
          <a:xfrm>
            <a:off x="685800" y="1371600"/>
            <a:ext cx="7772400" cy="10668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TRAFFIC LAWS</a:t>
            </a:r>
            <a:endParaRPr/>
          </a:p>
        </p:txBody>
      </p:sp>
      <p:sp>
        <p:nvSpPr>
          <p:cNvPr id="1958" name="Google Shape;1958;g10469cf0601_0_608"/>
          <p:cNvSpPr txBox="1">
            <a:spLocks noGrp="1"/>
          </p:cNvSpPr>
          <p:nvPr>
            <p:ph type="subTitle" idx="1"/>
          </p:nvPr>
        </p:nvSpPr>
        <p:spPr>
          <a:xfrm>
            <a:off x="762000" y="2438400"/>
            <a:ext cx="7772400" cy="27432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898989"/>
              </a:buClr>
              <a:buSzPts val="2800"/>
              <a:buNone/>
            </a:pPr>
            <a:r>
              <a:rPr lang="en-US" sz="2800" b="0" i="0" u="none">
                <a:solidFill>
                  <a:srgbClr val="898989"/>
                </a:solidFill>
                <a:latin typeface="Calibri"/>
                <a:ea typeface="Calibri"/>
                <a:cs typeface="Calibri"/>
                <a:sym typeface="Calibri"/>
              </a:rPr>
              <a:t>ALABAMA COURSE OF STUDY #2, #3, #4, #5, #6 AND #7</a:t>
            </a:r>
            <a:endParaRPr/>
          </a:p>
          <a:p>
            <a:pPr marL="0" lvl="0" indent="0" algn="ctr" rtl="0">
              <a:lnSpc>
                <a:spcPct val="90000"/>
              </a:lnSpc>
              <a:spcBef>
                <a:spcPts val="400"/>
              </a:spcBef>
              <a:spcAft>
                <a:spcPts val="0"/>
              </a:spcAft>
              <a:buClr>
                <a:srgbClr val="898989"/>
              </a:buClr>
              <a:buSzPts val="2000"/>
              <a:buNone/>
            </a:pPr>
            <a:r>
              <a:rPr lang="en-US" sz="2000" b="0" i="0" u="none">
                <a:solidFill>
                  <a:srgbClr val="898989"/>
                </a:solidFill>
                <a:latin typeface="Calibri"/>
                <a:ea typeface="Calibri"/>
                <a:cs typeface="Calibri"/>
                <a:sym typeface="Calibri"/>
              </a:rPr>
              <a:t>Describe Alabama’s Basic Speed Law, list situations that require a complete stop, name situations that require drivers to yield the right of way, describe traffic signs and pavement markings that regulate passing, identify traffic signs, traffic signals and pavement markings, interpret Alabama’s Safety Belt and Child Restraint laws.</a:t>
            </a:r>
            <a:endParaRPr/>
          </a:p>
        </p:txBody>
      </p:sp>
      <p:pic>
        <p:nvPicPr>
          <p:cNvPr id="1959" name="Google Shape;1959;g10469cf0601_0_608" descr="drivingstop"/>
          <p:cNvPicPr preferRelativeResize="0"/>
          <p:nvPr/>
        </p:nvPicPr>
        <p:blipFill rotWithShape="1">
          <a:blip r:embed="rId3">
            <a:alphaModFix/>
          </a:blip>
          <a:srcRect/>
          <a:stretch/>
        </p:blipFill>
        <p:spPr>
          <a:xfrm>
            <a:off x="6248400" y="381000"/>
            <a:ext cx="2286000" cy="1371600"/>
          </a:xfrm>
          <a:prstGeom prst="rect">
            <a:avLst/>
          </a:prstGeom>
          <a:noFill/>
          <a:ln>
            <a:noFill/>
          </a:ln>
        </p:spPr>
      </p:pic>
      <p:pic>
        <p:nvPicPr>
          <p:cNvPr id="1960" name="Google Shape;1960;g10469cf0601_0_608" descr="drivingstop"/>
          <p:cNvPicPr preferRelativeResize="0"/>
          <p:nvPr/>
        </p:nvPicPr>
        <p:blipFill rotWithShape="1">
          <a:blip r:embed="rId3">
            <a:alphaModFix/>
          </a:blip>
          <a:srcRect/>
          <a:stretch/>
        </p:blipFill>
        <p:spPr>
          <a:xfrm>
            <a:off x="457200" y="228600"/>
            <a:ext cx="2286000" cy="13716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18"/>
        <p:cNvGrpSpPr/>
        <p:nvPr/>
      </p:nvGrpSpPr>
      <p:grpSpPr>
        <a:xfrm>
          <a:off x="0" y="0"/>
          <a:ext cx="0" cy="0"/>
          <a:chOff x="0" y="0"/>
          <a:chExt cx="0" cy="0"/>
        </a:xfrm>
      </p:grpSpPr>
      <p:sp>
        <p:nvSpPr>
          <p:cNvPr id="2019" name="Google Shape;2019;g10469cf0601_0_661"/>
          <p:cNvSpPr txBox="1">
            <a:spLocks noGrp="1"/>
          </p:cNvSpPr>
          <p:nvPr>
            <p:ph type="title"/>
          </p:nvPr>
        </p:nvSpPr>
        <p:spPr>
          <a:xfrm>
            <a:off x="457200" y="274637"/>
            <a:ext cx="8229600" cy="7923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STOPPING</a:t>
            </a:r>
            <a:endParaRPr/>
          </a:p>
        </p:txBody>
      </p:sp>
      <p:sp>
        <p:nvSpPr>
          <p:cNvPr id="2020" name="Google Shape;2020;g10469cf0601_0_661"/>
          <p:cNvSpPr txBox="1">
            <a:spLocks noGrp="1"/>
          </p:cNvSpPr>
          <p:nvPr>
            <p:ph type="body" idx="1"/>
          </p:nvPr>
        </p:nvSpPr>
        <p:spPr>
          <a:xfrm>
            <a:off x="457200" y="914400"/>
            <a:ext cx="8229600" cy="52119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800"/>
              <a:buFont typeface="Arial"/>
              <a:buChar char="•"/>
            </a:pPr>
            <a:r>
              <a:rPr lang="en-US" sz="2800" b="0" i="0" u="none">
                <a:solidFill>
                  <a:schemeClr val="dk1"/>
                </a:solidFill>
                <a:latin typeface="Calibri"/>
                <a:ea typeface="Calibri"/>
                <a:cs typeface="Calibri"/>
                <a:sym typeface="Calibri"/>
              </a:rPr>
              <a:t>Many situations require complete stops.</a:t>
            </a:r>
            <a:endParaRPr/>
          </a:p>
          <a:p>
            <a:pPr marL="342900" marR="0" lvl="0" indent="-342900" algn="l" rtl="0">
              <a:lnSpc>
                <a:spcPct val="100000"/>
              </a:lnSpc>
              <a:spcBef>
                <a:spcPts val="560"/>
              </a:spcBef>
              <a:spcAft>
                <a:spcPts val="0"/>
              </a:spcAft>
              <a:buClr>
                <a:schemeClr val="dk1"/>
              </a:buClr>
              <a:buSzPts val="2800"/>
              <a:buFont typeface="Arial"/>
              <a:buChar char="•"/>
            </a:pPr>
            <a:r>
              <a:rPr lang="en-US" sz="2800" b="0" i="0" u="none">
                <a:solidFill>
                  <a:schemeClr val="dk1"/>
                </a:solidFill>
                <a:latin typeface="Calibri"/>
                <a:ea typeface="Calibri"/>
                <a:cs typeface="Calibri"/>
                <a:sym typeface="Calibri"/>
              </a:rPr>
              <a:t>When stopping always check your mirrors and, if possible, tap your brakes to warn others that you are stopping. </a:t>
            </a:r>
            <a:endParaRPr/>
          </a:p>
          <a:p>
            <a:pPr marL="342900" marR="0" lvl="0" indent="-342900" algn="l" rtl="0">
              <a:lnSpc>
                <a:spcPct val="100000"/>
              </a:lnSpc>
              <a:spcBef>
                <a:spcPts val="560"/>
              </a:spcBef>
              <a:spcAft>
                <a:spcPts val="0"/>
              </a:spcAft>
              <a:buClr>
                <a:schemeClr val="dk1"/>
              </a:buClr>
              <a:buSzPts val="2800"/>
              <a:buFont typeface="Arial"/>
              <a:buChar char="•"/>
            </a:pPr>
            <a:r>
              <a:rPr lang="en-US" sz="2800" b="0" i="0" u="none">
                <a:solidFill>
                  <a:schemeClr val="dk1"/>
                </a:solidFill>
                <a:latin typeface="Calibri"/>
                <a:ea typeface="Calibri"/>
                <a:cs typeface="Calibri"/>
                <a:sym typeface="Calibri"/>
              </a:rPr>
              <a:t>Apply smooth, steady, firm pressure to the brake pedal, easing up slightly as you come to a halt.</a:t>
            </a:r>
            <a:endParaRPr/>
          </a:p>
          <a:p>
            <a:pPr marL="342900" marR="0" lvl="0" indent="-342900" algn="l" rtl="0">
              <a:lnSpc>
                <a:spcPct val="100000"/>
              </a:lnSpc>
              <a:spcBef>
                <a:spcPts val="560"/>
              </a:spcBef>
              <a:spcAft>
                <a:spcPts val="0"/>
              </a:spcAft>
              <a:buClr>
                <a:schemeClr val="dk1"/>
              </a:buClr>
              <a:buSzPts val="2800"/>
              <a:buFont typeface="Arial"/>
              <a:buChar char="•"/>
            </a:pPr>
            <a:r>
              <a:rPr lang="en-US" sz="2800" b="0" i="0" u="none">
                <a:solidFill>
                  <a:schemeClr val="dk1"/>
                </a:solidFill>
                <a:latin typeface="Calibri"/>
                <a:ea typeface="Calibri"/>
                <a:cs typeface="Calibri"/>
                <a:sym typeface="Calibri"/>
              </a:rPr>
              <a:t>When stopping behind other vehicles, stop further enough behind the vehicle to see the back tires touching the roadway.</a:t>
            </a:r>
            <a:endParaRPr/>
          </a:p>
          <a:p>
            <a:pPr marL="342900" marR="0" lvl="0" indent="-342900" algn="l" rtl="0">
              <a:lnSpc>
                <a:spcPct val="100000"/>
              </a:lnSpc>
              <a:spcBef>
                <a:spcPts val="560"/>
              </a:spcBef>
              <a:spcAft>
                <a:spcPts val="0"/>
              </a:spcAft>
              <a:buClr>
                <a:schemeClr val="dk1"/>
              </a:buClr>
              <a:buSzPts val="2800"/>
              <a:buFont typeface="Arial"/>
              <a:buChar char="•"/>
            </a:pPr>
            <a:r>
              <a:rPr lang="en-US" sz="2800" b="0" i="0" u="none">
                <a:solidFill>
                  <a:schemeClr val="dk1"/>
                </a:solidFill>
                <a:latin typeface="Calibri"/>
                <a:ea typeface="Calibri"/>
                <a:cs typeface="Calibri"/>
                <a:sym typeface="Calibri"/>
              </a:rPr>
              <a:t>Allow extra stopping and braking time under adverse conditions, driving with a heavy load or when towing.</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24"/>
        <p:cNvGrpSpPr/>
        <p:nvPr/>
      </p:nvGrpSpPr>
      <p:grpSpPr>
        <a:xfrm>
          <a:off x="0" y="0"/>
          <a:ext cx="0" cy="0"/>
          <a:chOff x="0" y="0"/>
          <a:chExt cx="0" cy="0"/>
        </a:xfrm>
      </p:grpSpPr>
      <p:sp>
        <p:nvSpPr>
          <p:cNvPr id="2025" name="Google Shape;2025;g10469cf0601_0_666"/>
          <p:cNvSpPr txBox="1">
            <a:spLocks noGrp="1"/>
          </p:cNvSpPr>
          <p:nvPr>
            <p:ph type="title" idx="4294967295"/>
          </p:nvPr>
        </p:nvSpPr>
        <p:spPr>
          <a:xfrm>
            <a:off x="0" y="274637"/>
            <a:ext cx="8229600" cy="11430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Situations Requiring Drivers to Come to a Complete STOP</a:t>
            </a:r>
            <a:endParaRPr/>
          </a:p>
        </p:txBody>
      </p:sp>
      <p:sp>
        <p:nvSpPr>
          <p:cNvPr id="2026" name="Google Shape;2026;g10469cf0601_0_666"/>
          <p:cNvSpPr txBox="1">
            <a:spLocks noGrp="1"/>
          </p:cNvSpPr>
          <p:nvPr>
            <p:ph type="body" idx="4294967295"/>
          </p:nvPr>
        </p:nvSpPr>
        <p:spPr>
          <a:xfrm>
            <a:off x="4664075" y="1600200"/>
            <a:ext cx="44799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800"/>
              <a:buFont typeface="Arial"/>
              <a:buChar char="•"/>
            </a:pPr>
            <a:r>
              <a:rPr lang="en-US" sz="2800" b="0" i="0" u="none">
                <a:solidFill>
                  <a:schemeClr val="dk1"/>
                </a:solidFill>
                <a:latin typeface="Calibri"/>
                <a:ea typeface="Calibri"/>
                <a:cs typeface="Calibri"/>
                <a:sym typeface="Calibri"/>
              </a:rPr>
              <a:t>Approaching a school bus displaying red flashing lights and stop signal arm (new law on divided highways).</a:t>
            </a:r>
            <a:endParaRPr/>
          </a:p>
          <a:p>
            <a:pPr marL="342900" marR="0" lvl="0" indent="-342900" algn="l" rtl="0">
              <a:lnSpc>
                <a:spcPct val="100000"/>
              </a:lnSpc>
              <a:spcBef>
                <a:spcPts val="56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a:p>
            <a:pPr marL="342900" marR="0" lvl="0" indent="-342900" algn="l" rtl="0">
              <a:lnSpc>
                <a:spcPct val="100000"/>
              </a:lnSpc>
              <a:spcBef>
                <a:spcPts val="560"/>
              </a:spcBef>
              <a:spcAft>
                <a:spcPts val="0"/>
              </a:spcAft>
              <a:buClr>
                <a:schemeClr val="dk1"/>
              </a:buClr>
              <a:buSzPts val="2800"/>
              <a:buFont typeface="Arial"/>
              <a:buChar char="•"/>
            </a:pPr>
            <a:r>
              <a:rPr lang="en-US" sz="2800" b="0" i="0" u="none">
                <a:solidFill>
                  <a:schemeClr val="dk1"/>
                </a:solidFill>
                <a:latin typeface="Calibri"/>
                <a:ea typeface="Calibri"/>
                <a:cs typeface="Calibri"/>
                <a:sym typeface="Calibri"/>
              </a:rPr>
              <a:t>Exiting Private Property or Parking Lots</a:t>
            </a:r>
            <a:endParaRPr/>
          </a:p>
          <a:p>
            <a:pPr marL="342900" marR="0" lvl="0" indent="-165100" algn="l" rtl="0">
              <a:lnSpc>
                <a:spcPct val="100000"/>
              </a:lnSpc>
              <a:spcBef>
                <a:spcPts val="56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a:p>
            <a:pPr marL="342900" marR="0" lvl="0" indent="-165100" algn="l" rtl="0">
              <a:spcBef>
                <a:spcPts val="56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p:txBody>
      </p:sp>
      <p:pic>
        <p:nvPicPr>
          <p:cNvPr id="2027" name="Google Shape;2027;g10469cf0601_0_666" descr="Bus Stop pic"/>
          <p:cNvPicPr preferRelativeResize="0">
            <a:picLocks noGrp="1"/>
          </p:cNvPicPr>
          <p:nvPr>
            <p:ph type="body" idx="4294967295"/>
          </p:nvPr>
        </p:nvPicPr>
        <p:blipFill rotWithShape="1">
          <a:blip r:embed="rId3">
            <a:alphaModFix/>
          </a:blip>
          <a:srcRect/>
          <a:stretch/>
        </p:blipFill>
        <p:spPr>
          <a:xfrm>
            <a:off x="0" y="1752600"/>
            <a:ext cx="3733800" cy="2057400"/>
          </a:xfrm>
          <a:prstGeom prst="rect">
            <a:avLst/>
          </a:prstGeom>
          <a:noFill/>
          <a:ln>
            <a:noFill/>
          </a:ln>
        </p:spPr>
      </p:pic>
      <p:pic>
        <p:nvPicPr>
          <p:cNvPr id="2028" name="Google Shape;2028;g10469cf0601_0_666" descr="Driveway and road"/>
          <p:cNvPicPr preferRelativeResize="0">
            <a:picLocks noGrp="1"/>
          </p:cNvPicPr>
          <p:nvPr>
            <p:ph type="body" idx="4294967295"/>
          </p:nvPr>
        </p:nvPicPr>
        <p:blipFill rotWithShape="1">
          <a:blip r:embed="rId4">
            <a:alphaModFix/>
          </a:blip>
          <a:srcRect/>
          <a:stretch/>
        </p:blipFill>
        <p:spPr>
          <a:xfrm>
            <a:off x="0" y="4267200"/>
            <a:ext cx="3505200" cy="20574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26">
                                            <p:txEl>
                                              <p:pRg st="0" end="0"/>
                                            </p:txEl>
                                          </p:spTgt>
                                        </p:tgtEl>
                                        <p:attrNameLst>
                                          <p:attrName>style.visibility</p:attrName>
                                        </p:attrNameLst>
                                      </p:cBhvr>
                                      <p:to>
                                        <p:strVal val="visible"/>
                                      </p:to>
                                    </p:set>
                                    <p:animEffect transition="in" filter="fade">
                                      <p:cBhvr>
                                        <p:cTn id="7" dur="1000"/>
                                        <p:tgtEl>
                                          <p:spTgt spid="20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26">
                                            <p:txEl>
                                              <p:pRg st="1" end="1"/>
                                            </p:txEl>
                                          </p:spTgt>
                                        </p:tgtEl>
                                        <p:attrNameLst>
                                          <p:attrName>style.visibility</p:attrName>
                                        </p:attrNameLst>
                                      </p:cBhvr>
                                      <p:to>
                                        <p:strVal val="visible"/>
                                      </p:to>
                                    </p:set>
                                    <p:animEffect transition="in" filter="fade">
                                      <p:cBhvr>
                                        <p:cTn id="12" dur="1000"/>
                                        <p:tgtEl>
                                          <p:spTgt spid="20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26">
                                            <p:txEl>
                                              <p:pRg st="2" end="2"/>
                                            </p:txEl>
                                          </p:spTgt>
                                        </p:tgtEl>
                                        <p:attrNameLst>
                                          <p:attrName>style.visibility</p:attrName>
                                        </p:attrNameLst>
                                      </p:cBhvr>
                                      <p:to>
                                        <p:strVal val="visible"/>
                                      </p:to>
                                    </p:set>
                                    <p:animEffect transition="in" filter="fade">
                                      <p:cBhvr>
                                        <p:cTn id="17" dur="1000"/>
                                        <p:tgtEl>
                                          <p:spTgt spid="202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26">
                                            <p:txEl>
                                              <p:pRg st="3" end="3"/>
                                            </p:txEl>
                                          </p:spTgt>
                                        </p:tgtEl>
                                        <p:attrNameLst>
                                          <p:attrName>style.visibility</p:attrName>
                                        </p:attrNameLst>
                                      </p:cBhvr>
                                      <p:to>
                                        <p:strVal val="visible"/>
                                      </p:to>
                                    </p:set>
                                    <p:animEffect transition="in" filter="fade">
                                      <p:cBhvr>
                                        <p:cTn id="22" dur="1000"/>
                                        <p:tgtEl>
                                          <p:spTgt spid="202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026">
                                            <p:txEl>
                                              <p:pRg st="4" end="4"/>
                                            </p:txEl>
                                          </p:spTgt>
                                        </p:tgtEl>
                                        <p:attrNameLst>
                                          <p:attrName>style.visibility</p:attrName>
                                        </p:attrNameLst>
                                      </p:cBhvr>
                                      <p:to>
                                        <p:strVal val="visible"/>
                                      </p:to>
                                    </p:set>
                                    <p:animEffect transition="in" filter="fade">
                                      <p:cBhvr>
                                        <p:cTn id="27" dur="1000"/>
                                        <p:tgtEl>
                                          <p:spTgt spid="202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32"/>
        <p:cNvGrpSpPr/>
        <p:nvPr/>
      </p:nvGrpSpPr>
      <p:grpSpPr>
        <a:xfrm>
          <a:off x="0" y="0"/>
          <a:ext cx="0" cy="0"/>
          <a:chOff x="0" y="0"/>
          <a:chExt cx="0" cy="0"/>
        </a:xfrm>
      </p:grpSpPr>
      <p:sp>
        <p:nvSpPr>
          <p:cNvPr id="2033" name="Google Shape;2033;g10469cf0601_0_673"/>
          <p:cNvSpPr txBox="1">
            <a:spLocks noGrp="1"/>
          </p:cNvSpPr>
          <p:nvPr>
            <p:ph type="title" idx="4294967295"/>
          </p:nvPr>
        </p:nvSpPr>
        <p:spPr>
          <a:xfrm>
            <a:off x="0" y="274637"/>
            <a:ext cx="8229600" cy="11430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Situations Requiring Drivers to Come to a Complete STOP</a:t>
            </a:r>
            <a:endParaRPr/>
          </a:p>
        </p:txBody>
      </p:sp>
      <p:pic>
        <p:nvPicPr>
          <p:cNvPr id="2034" name="Google Shape;2034;g10469cf0601_0_673" descr="Construction stop"/>
          <p:cNvPicPr preferRelativeResize="0">
            <a:picLocks noGrp="1"/>
          </p:cNvPicPr>
          <p:nvPr>
            <p:ph type="body" idx="4294967295"/>
          </p:nvPr>
        </p:nvPicPr>
        <p:blipFill rotWithShape="1">
          <a:blip r:embed="rId3">
            <a:alphaModFix/>
          </a:blip>
          <a:srcRect/>
          <a:stretch/>
        </p:blipFill>
        <p:spPr>
          <a:xfrm>
            <a:off x="0" y="1600200"/>
            <a:ext cx="3733800" cy="2209800"/>
          </a:xfrm>
          <a:prstGeom prst="rect">
            <a:avLst/>
          </a:prstGeom>
          <a:noFill/>
          <a:ln>
            <a:noFill/>
          </a:ln>
        </p:spPr>
      </p:pic>
      <p:pic>
        <p:nvPicPr>
          <p:cNvPr id="2035" name="Google Shape;2035;g10469cf0601_0_673" descr="Stop Sign"/>
          <p:cNvPicPr preferRelativeResize="0">
            <a:picLocks noGrp="1"/>
          </p:cNvPicPr>
          <p:nvPr>
            <p:ph type="body" idx="4294967295"/>
          </p:nvPr>
        </p:nvPicPr>
        <p:blipFill rotWithShape="1">
          <a:blip r:embed="rId4">
            <a:alphaModFix/>
          </a:blip>
          <a:srcRect/>
          <a:stretch/>
        </p:blipFill>
        <p:spPr>
          <a:xfrm>
            <a:off x="6157912" y="2239962"/>
            <a:ext cx="2986200" cy="2001900"/>
          </a:xfrm>
          <a:prstGeom prst="rect">
            <a:avLst/>
          </a:prstGeom>
          <a:noFill/>
          <a:ln>
            <a:noFill/>
          </a:ln>
        </p:spPr>
      </p:pic>
      <p:sp>
        <p:nvSpPr>
          <p:cNvPr id="2036" name="Google Shape;2036;g10469cf0601_0_673"/>
          <p:cNvSpPr txBox="1">
            <a:spLocks noGrp="1"/>
          </p:cNvSpPr>
          <p:nvPr>
            <p:ph type="body" idx="4294967295"/>
          </p:nvPr>
        </p:nvSpPr>
        <p:spPr>
          <a:xfrm>
            <a:off x="0" y="3946525"/>
            <a:ext cx="8229600" cy="21795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400"/>
              <a:buFont typeface="Arial"/>
              <a:buChar char="•"/>
            </a:pPr>
            <a:r>
              <a:rPr lang="en-US" sz="2400" b="0" i="0" u="none">
                <a:solidFill>
                  <a:schemeClr val="dk1"/>
                </a:solidFill>
                <a:latin typeface="Calibri"/>
                <a:ea typeface="Calibri"/>
                <a:cs typeface="Calibri"/>
                <a:sym typeface="Calibri"/>
              </a:rPr>
              <a:t>Before turning right on red</a:t>
            </a:r>
            <a:endParaRPr/>
          </a:p>
          <a:p>
            <a:pPr marL="342900" marR="0" lvl="0" indent="-342900" algn="l" rtl="0">
              <a:lnSpc>
                <a:spcPct val="100000"/>
              </a:lnSpc>
              <a:spcBef>
                <a:spcPts val="480"/>
              </a:spcBef>
              <a:spcAft>
                <a:spcPts val="0"/>
              </a:spcAft>
              <a:buClr>
                <a:schemeClr val="dk1"/>
              </a:buClr>
              <a:buSzPts val="2400"/>
              <a:buFont typeface="Arial"/>
              <a:buNone/>
            </a:pPr>
            <a:endParaRPr sz="2400" b="0" i="0" u="none">
              <a:solidFill>
                <a:schemeClr val="dk1"/>
              </a:solidFill>
              <a:latin typeface="Calibri"/>
              <a:ea typeface="Calibri"/>
              <a:cs typeface="Calibri"/>
              <a:sym typeface="Calibri"/>
            </a:endParaRPr>
          </a:p>
          <a:p>
            <a:pPr marL="342900" marR="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Calibri"/>
                <a:ea typeface="Calibri"/>
                <a:cs typeface="Calibri"/>
                <a:sym typeface="Calibri"/>
              </a:rPr>
              <a:t>Approaching a flagman directing traffic (construction)</a:t>
            </a:r>
            <a:endParaRPr/>
          </a:p>
          <a:p>
            <a:pPr marL="342900" marR="0" lvl="0" indent="-342900" algn="l" rtl="0">
              <a:lnSpc>
                <a:spcPct val="100000"/>
              </a:lnSpc>
              <a:spcBef>
                <a:spcPts val="480"/>
              </a:spcBef>
              <a:spcAft>
                <a:spcPts val="0"/>
              </a:spcAft>
              <a:buClr>
                <a:schemeClr val="dk1"/>
              </a:buClr>
              <a:buSzPts val="2400"/>
              <a:buFont typeface="Arial"/>
              <a:buNone/>
            </a:pPr>
            <a:endParaRPr sz="2400" b="0" i="0" u="none">
              <a:solidFill>
                <a:schemeClr val="dk1"/>
              </a:solidFill>
              <a:latin typeface="Calibri"/>
              <a:ea typeface="Calibri"/>
              <a:cs typeface="Calibri"/>
              <a:sym typeface="Calibri"/>
            </a:endParaRPr>
          </a:p>
          <a:p>
            <a:pPr marL="342900" marR="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Calibri"/>
                <a:ea typeface="Calibri"/>
                <a:cs typeface="Calibri"/>
                <a:sym typeface="Calibri"/>
              </a:rPr>
              <a:t>At a stop sign or at the stop line</a:t>
            </a:r>
            <a:endParaRPr/>
          </a:p>
          <a:p>
            <a:pPr marL="342900" marR="0" lvl="0" indent="-190500" algn="l" rtl="0">
              <a:spcBef>
                <a:spcPts val="480"/>
              </a:spcBef>
              <a:spcAft>
                <a:spcPts val="0"/>
              </a:spcAft>
              <a:buClr>
                <a:schemeClr val="dk1"/>
              </a:buClr>
              <a:buSzPts val="2400"/>
              <a:buFont typeface="Arial"/>
              <a:buNone/>
            </a:pPr>
            <a:endParaRPr sz="2400" b="0" i="0" u="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33"/>
                                        </p:tgtEl>
                                        <p:attrNameLst>
                                          <p:attrName>style.visibility</p:attrName>
                                        </p:attrNameLst>
                                      </p:cBhvr>
                                      <p:to>
                                        <p:strVal val="visible"/>
                                      </p:to>
                                    </p:set>
                                    <p:animEffect transition="in" filter="fade">
                                      <p:cBhvr>
                                        <p:cTn id="7" dur="1000"/>
                                        <p:tgtEl>
                                          <p:spTgt spid="20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36">
                                            <p:txEl>
                                              <p:pRg st="0" end="0"/>
                                            </p:txEl>
                                          </p:spTgt>
                                        </p:tgtEl>
                                        <p:attrNameLst>
                                          <p:attrName>style.visibility</p:attrName>
                                        </p:attrNameLst>
                                      </p:cBhvr>
                                      <p:to>
                                        <p:strVal val="visible"/>
                                      </p:to>
                                    </p:set>
                                    <p:animEffect transition="in" filter="fade">
                                      <p:cBhvr>
                                        <p:cTn id="12" dur="1000"/>
                                        <p:tgtEl>
                                          <p:spTgt spid="203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36">
                                            <p:txEl>
                                              <p:pRg st="1" end="1"/>
                                            </p:txEl>
                                          </p:spTgt>
                                        </p:tgtEl>
                                        <p:attrNameLst>
                                          <p:attrName>style.visibility</p:attrName>
                                        </p:attrNameLst>
                                      </p:cBhvr>
                                      <p:to>
                                        <p:strVal val="visible"/>
                                      </p:to>
                                    </p:set>
                                    <p:animEffect transition="in" filter="fade">
                                      <p:cBhvr>
                                        <p:cTn id="17" dur="1000"/>
                                        <p:tgtEl>
                                          <p:spTgt spid="203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36">
                                            <p:txEl>
                                              <p:pRg st="2" end="2"/>
                                            </p:txEl>
                                          </p:spTgt>
                                        </p:tgtEl>
                                        <p:attrNameLst>
                                          <p:attrName>style.visibility</p:attrName>
                                        </p:attrNameLst>
                                      </p:cBhvr>
                                      <p:to>
                                        <p:strVal val="visible"/>
                                      </p:to>
                                    </p:set>
                                    <p:animEffect transition="in" filter="fade">
                                      <p:cBhvr>
                                        <p:cTn id="22" dur="1000"/>
                                        <p:tgtEl>
                                          <p:spTgt spid="203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036">
                                            <p:txEl>
                                              <p:pRg st="3" end="3"/>
                                            </p:txEl>
                                          </p:spTgt>
                                        </p:tgtEl>
                                        <p:attrNameLst>
                                          <p:attrName>style.visibility</p:attrName>
                                        </p:attrNameLst>
                                      </p:cBhvr>
                                      <p:to>
                                        <p:strVal val="visible"/>
                                      </p:to>
                                    </p:set>
                                    <p:animEffect transition="in" filter="fade">
                                      <p:cBhvr>
                                        <p:cTn id="27" dur="1000"/>
                                        <p:tgtEl>
                                          <p:spTgt spid="203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036">
                                            <p:txEl>
                                              <p:pRg st="4" end="4"/>
                                            </p:txEl>
                                          </p:spTgt>
                                        </p:tgtEl>
                                        <p:attrNameLst>
                                          <p:attrName>style.visibility</p:attrName>
                                        </p:attrNameLst>
                                      </p:cBhvr>
                                      <p:to>
                                        <p:strVal val="visible"/>
                                      </p:to>
                                    </p:set>
                                    <p:animEffect transition="in" filter="fade">
                                      <p:cBhvr>
                                        <p:cTn id="32" dur="1000"/>
                                        <p:tgtEl>
                                          <p:spTgt spid="203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036">
                                            <p:txEl>
                                              <p:pRg st="5" end="5"/>
                                            </p:txEl>
                                          </p:spTgt>
                                        </p:tgtEl>
                                        <p:attrNameLst>
                                          <p:attrName>style.visibility</p:attrName>
                                        </p:attrNameLst>
                                      </p:cBhvr>
                                      <p:to>
                                        <p:strVal val="visible"/>
                                      </p:to>
                                    </p:set>
                                    <p:animEffect transition="in" filter="fade">
                                      <p:cBhvr>
                                        <p:cTn id="37" dur="1000"/>
                                        <p:tgtEl>
                                          <p:spTgt spid="203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40"/>
        <p:cNvGrpSpPr/>
        <p:nvPr/>
      </p:nvGrpSpPr>
      <p:grpSpPr>
        <a:xfrm>
          <a:off x="0" y="0"/>
          <a:ext cx="0" cy="0"/>
          <a:chOff x="0" y="0"/>
          <a:chExt cx="0" cy="0"/>
        </a:xfrm>
      </p:grpSpPr>
      <p:sp>
        <p:nvSpPr>
          <p:cNvPr id="2041" name="Google Shape;2041;g10469cf0601_0_680"/>
          <p:cNvSpPr txBox="1">
            <a:spLocks noGrp="1"/>
          </p:cNvSpPr>
          <p:nvPr>
            <p:ph type="title" idx="4294967295"/>
          </p:nvPr>
        </p:nvSpPr>
        <p:spPr>
          <a:xfrm>
            <a:off x="0" y="274637"/>
            <a:ext cx="8229600" cy="11430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Situations Requiring Drivers to Come to a Complete STOP</a:t>
            </a:r>
            <a:endParaRPr/>
          </a:p>
        </p:txBody>
      </p:sp>
      <p:sp>
        <p:nvSpPr>
          <p:cNvPr id="2042" name="Google Shape;2042;g10469cf0601_0_680"/>
          <p:cNvSpPr txBox="1">
            <a:spLocks noGrp="1"/>
          </p:cNvSpPr>
          <p:nvPr>
            <p:ph type="body" idx="4294967295"/>
          </p:nvPr>
        </p:nvSpPr>
        <p:spPr>
          <a:xfrm>
            <a:off x="0" y="1600200"/>
            <a:ext cx="40338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800"/>
              <a:buFont typeface="Arial"/>
              <a:buChar char="•"/>
            </a:pPr>
            <a:r>
              <a:rPr lang="en-US" sz="2800" b="0" i="0" u="none">
                <a:solidFill>
                  <a:schemeClr val="dk1"/>
                </a:solidFill>
                <a:latin typeface="Calibri"/>
                <a:ea typeface="Calibri"/>
                <a:cs typeface="Calibri"/>
                <a:sym typeface="Calibri"/>
              </a:rPr>
              <a:t>At a crosswalk with pedestrian traffic</a:t>
            </a:r>
            <a:endParaRPr/>
          </a:p>
          <a:p>
            <a:pPr marL="342900" marR="0" lvl="0" indent="-342900" algn="l" rtl="0">
              <a:lnSpc>
                <a:spcPct val="100000"/>
              </a:lnSpc>
              <a:spcBef>
                <a:spcPts val="56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a:p>
            <a:pPr marL="342900" marR="0" lvl="0" indent="-342900" algn="l" rtl="0">
              <a:lnSpc>
                <a:spcPct val="100000"/>
              </a:lnSpc>
              <a:spcBef>
                <a:spcPts val="560"/>
              </a:spcBef>
              <a:spcAft>
                <a:spcPts val="0"/>
              </a:spcAft>
              <a:buClr>
                <a:schemeClr val="dk1"/>
              </a:buClr>
              <a:buSzPts val="2800"/>
              <a:buFont typeface="Arial"/>
              <a:buChar char="•"/>
            </a:pPr>
            <a:r>
              <a:rPr lang="en-US" sz="2800" b="0" i="0" u="none">
                <a:solidFill>
                  <a:schemeClr val="dk1"/>
                </a:solidFill>
                <a:latin typeface="Calibri"/>
                <a:ea typeface="Calibri"/>
                <a:cs typeface="Calibri"/>
                <a:sym typeface="Calibri"/>
              </a:rPr>
              <a:t>When directed by a School Crossing Guard</a:t>
            </a:r>
            <a:endParaRPr/>
          </a:p>
          <a:p>
            <a:pPr marL="342900" marR="0" lvl="0" indent="-342900" algn="l" rtl="0">
              <a:lnSpc>
                <a:spcPct val="100000"/>
              </a:lnSpc>
              <a:spcBef>
                <a:spcPts val="56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a:p>
            <a:pPr marL="342900" marR="0" lvl="0" indent="-342900" algn="l" rtl="0">
              <a:lnSpc>
                <a:spcPct val="100000"/>
              </a:lnSpc>
              <a:spcBef>
                <a:spcPts val="560"/>
              </a:spcBef>
              <a:spcAft>
                <a:spcPts val="0"/>
              </a:spcAft>
              <a:buClr>
                <a:schemeClr val="dk1"/>
              </a:buClr>
              <a:buSzPts val="2800"/>
              <a:buFont typeface="Arial"/>
              <a:buChar char="•"/>
            </a:pPr>
            <a:r>
              <a:rPr lang="en-US" sz="2800" b="0" i="0" u="none">
                <a:solidFill>
                  <a:schemeClr val="dk1"/>
                </a:solidFill>
                <a:latin typeface="Calibri"/>
                <a:ea typeface="Calibri"/>
                <a:cs typeface="Calibri"/>
                <a:sym typeface="Calibri"/>
              </a:rPr>
              <a:t>When directed to do so by a policeman</a:t>
            </a:r>
            <a:endParaRPr/>
          </a:p>
          <a:p>
            <a:pPr marL="342900" marR="0" lvl="0" indent="-165100" algn="l" rtl="0">
              <a:spcBef>
                <a:spcPts val="56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p:txBody>
      </p:sp>
      <p:pic>
        <p:nvPicPr>
          <p:cNvPr id="2043" name="Google Shape;2043;g10469cf0601_0_680" descr="Safety Patrol"/>
          <p:cNvPicPr preferRelativeResize="0">
            <a:picLocks noGrp="1"/>
          </p:cNvPicPr>
          <p:nvPr>
            <p:ph type="body" idx="4294967295"/>
          </p:nvPr>
        </p:nvPicPr>
        <p:blipFill rotWithShape="1">
          <a:blip r:embed="rId3">
            <a:alphaModFix/>
          </a:blip>
          <a:srcRect/>
          <a:stretch/>
        </p:blipFill>
        <p:spPr>
          <a:xfrm>
            <a:off x="4953000" y="1905000"/>
            <a:ext cx="4191000" cy="39624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41"/>
                                        </p:tgtEl>
                                        <p:attrNameLst>
                                          <p:attrName>style.visibility</p:attrName>
                                        </p:attrNameLst>
                                      </p:cBhvr>
                                      <p:to>
                                        <p:strVal val="visible"/>
                                      </p:to>
                                    </p:set>
                                    <p:animEffect transition="in" filter="fade">
                                      <p:cBhvr>
                                        <p:cTn id="7" dur="1230"/>
                                        <p:tgtEl>
                                          <p:spTgt spid="2041"/>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2042">
                                            <p:txEl>
                                              <p:pRg st="0" end="0"/>
                                            </p:txEl>
                                          </p:spTgt>
                                        </p:tgtEl>
                                        <p:attrNameLst>
                                          <p:attrName>style.visibility</p:attrName>
                                        </p:attrNameLst>
                                      </p:cBhvr>
                                      <p:to>
                                        <p:strVal val="visible"/>
                                      </p:to>
                                    </p:set>
                                    <p:anim calcmode="lin" valueType="num">
                                      <p:cBhvr additive="base">
                                        <p:cTn id="12" dur="500"/>
                                        <p:tgtEl>
                                          <p:spTgt spid="2042">
                                            <p:txEl>
                                              <p:pRg st="0" end="0"/>
                                            </p:txEl>
                                          </p:spTgt>
                                        </p:tgtEl>
                                        <p:attrNameLst>
                                          <p:attrName>ppt_w</p:attrName>
                                        </p:attrNameLst>
                                      </p:cBhvr>
                                      <p:tavLst>
                                        <p:tav tm="0">
                                          <p:val>
                                            <p:strVal val="0"/>
                                          </p:val>
                                        </p:tav>
                                        <p:tav tm="100000">
                                          <p:val>
                                            <p:strVal val="#ppt_w"/>
                                          </p:val>
                                        </p:tav>
                                      </p:tavLst>
                                    </p:anim>
                                    <p:anim calcmode="lin" valueType="num">
                                      <p:cBhvr additive="base">
                                        <p:cTn id="13" dur="500"/>
                                        <p:tgtEl>
                                          <p:spTgt spid="2042">
                                            <p:txEl>
                                              <p:pRg st="0" end="0"/>
                                            </p:txEl>
                                          </p:spTgt>
                                        </p:tgtEl>
                                        <p:attrNameLst>
                                          <p:attrName>ppt_h</p:attrName>
                                        </p:attrNameLst>
                                      </p:cBhvr>
                                      <p:tavLst>
                                        <p:tav tm="0">
                                          <p:val>
                                            <p:str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nodeType="clickEffect">
                                  <p:stCondLst>
                                    <p:cond delay="0"/>
                                  </p:stCondLst>
                                  <p:childTnLst>
                                    <p:set>
                                      <p:cBhvr>
                                        <p:cTn id="17" dur="1" fill="hold">
                                          <p:stCondLst>
                                            <p:cond delay="0"/>
                                          </p:stCondLst>
                                        </p:cTn>
                                        <p:tgtEl>
                                          <p:spTgt spid="2042">
                                            <p:txEl>
                                              <p:pRg st="1" end="1"/>
                                            </p:txEl>
                                          </p:spTgt>
                                        </p:tgtEl>
                                        <p:attrNameLst>
                                          <p:attrName>style.visibility</p:attrName>
                                        </p:attrNameLst>
                                      </p:cBhvr>
                                      <p:to>
                                        <p:strVal val="visible"/>
                                      </p:to>
                                    </p:set>
                                    <p:anim calcmode="lin" valueType="num">
                                      <p:cBhvr additive="base">
                                        <p:cTn id="18" dur="500"/>
                                        <p:tgtEl>
                                          <p:spTgt spid="2042">
                                            <p:txEl>
                                              <p:pRg st="1" end="1"/>
                                            </p:txEl>
                                          </p:spTgt>
                                        </p:tgtEl>
                                        <p:attrNameLst>
                                          <p:attrName>ppt_w</p:attrName>
                                        </p:attrNameLst>
                                      </p:cBhvr>
                                      <p:tavLst>
                                        <p:tav tm="0">
                                          <p:val>
                                            <p:strVal val="0"/>
                                          </p:val>
                                        </p:tav>
                                        <p:tav tm="100000">
                                          <p:val>
                                            <p:strVal val="#ppt_w"/>
                                          </p:val>
                                        </p:tav>
                                      </p:tavLst>
                                    </p:anim>
                                    <p:anim calcmode="lin" valueType="num">
                                      <p:cBhvr additive="base">
                                        <p:cTn id="19" dur="500"/>
                                        <p:tgtEl>
                                          <p:spTgt spid="2042">
                                            <p:txEl>
                                              <p:pRg st="1" end="1"/>
                                            </p:txEl>
                                          </p:spTgt>
                                        </p:tgtEl>
                                        <p:attrNameLst>
                                          <p:attrName>ppt_h</p:attrName>
                                        </p:attrNameLst>
                                      </p:cBhvr>
                                      <p:tavLst>
                                        <p:tav tm="0">
                                          <p:val>
                                            <p:str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nodeType="clickEffect">
                                  <p:stCondLst>
                                    <p:cond delay="0"/>
                                  </p:stCondLst>
                                  <p:childTnLst>
                                    <p:set>
                                      <p:cBhvr>
                                        <p:cTn id="23" dur="1" fill="hold">
                                          <p:stCondLst>
                                            <p:cond delay="0"/>
                                          </p:stCondLst>
                                        </p:cTn>
                                        <p:tgtEl>
                                          <p:spTgt spid="2042">
                                            <p:txEl>
                                              <p:pRg st="2" end="2"/>
                                            </p:txEl>
                                          </p:spTgt>
                                        </p:tgtEl>
                                        <p:attrNameLst>
                                          <p:attrName>style.visibility</p:attrName>
                                        </p:attrNameLst>
                                      </p:cBhvr>
                                      <p:to>
                                        <p:strVal val="visible"/>
                                      </p:to>
                                    </p:set>
                                    <p:anim calcmode="lin" valueType="num">
                                      <p:cBhvr additive="base">
                                        <p:cTn id="24" dur="500"/>
                                        <p:tgtEl>
                                          <p:spTgt spid="2042">
                                            <p:txEl>
                                              <p:pRg st="2" end="2"/>
                                            </p:txEl>
                                          </p:spTgt>
                                        </p:tgtEl>
                                        <p:attrNameLst>
                                          <p:attrName>ppt_w</p:attrName>
                                        </p:attrNameLst>
                                      </p:cBhvr>
                                      <p:tavLst>
                                        <p:tav tm="0">
                                          <p:val>
                                            <p:strVal val="0"/>
                                          </p:val>
                                        </p:tav>
                                        <p:tav tm="100000">
                                          <p:val>
                                            <p:strVal val="#ppt_w"/>
                                          </p:val>
                                        </p:tav>
                                      </p:tavLst>
                                    </p:anim>
                                    <p:anim calcmode="lin" valueType="num">
                                      <p:cBhvr additive="base">
                                        <p:cTn id="25" dur="500"/>
                                        <p:tgtEl>
                                          <p:spTgt spid="2042">
                                            <p:txEl>
                                              <p:pRg st="2" end="2"/>
                                            </p:txEl>
                                          </p:spTgt>
                                        </p:tgtEl>
                                        <p:attrNameLst>
                                          <p:attrName>ppt_h</p:attrName>
                                        </p:attrNameLst>
                                      </p:cBhvr>
                                      <p:tavLst>
                                        <p:tav tm="0">
                                          <p:val>
                                            <p:strVal val="0"/>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23" presetClass="entr" presetSubtype="16" fill="hold" nodeType="clickEffect">
                                  <p:stCondLst>
                                    <p:cond delay="0"/>
                                  </p:stCondLst>
                                  <p:childTnLst>
                                    <p:set>
                                      <p:cBhvr>
                                        <p:cTn id="29" dur="1" fill="hold">
                                          <p:stCondLst>
                                            <p:cond delay="0"/>
                                          </p:stCondLst>
                                        </p:cTn>
                                        <p:tgtEl>
                                          <p:spTgt spid="2042">
                                            <p:txEl>
                                              <p:pRg st="3" end="3"/>
                                            </p:txEl>
                                          </p:spTgt>
                                        </p:tgtEl>
                                        <p:attrNameLst>
                                          <p:attrName>style.visibility</p:attrName>
                                        </p:attrNameLst>
                                      </p:cBhvr>
                                      <p:to>
                                        <p:strVal val="visible"/>
                                      </p:to>
                                    </p:set>
                                    <p:anim calcmode="lin" valueType="num">
                                      <p:cBhvr additive="base">
                                        <p:cTn id="30" dur="500"/>
                                        <p:tgtEl>
                                          <p:spTgt spid="2042">
                                            <p:txEl>
                                              <p:pRg st="3" end="3"/>
                                            </p:txEl>
                                          </p:spTgt>
                                        </p:tgtEl>
                                        <p:attrNameLst>
                                          <p:attrName>ppt_w</p:attrName>
                                        </p:attrNameLst>
                                      </p:cBhvr>
                                      <p:tavLst>
                                        <p:tav tm="0">
                                          <p:val>
                                            <p:strVal val="0"/>
                                          </p:val>
                                        </p:tav>
                                        <p:tav tm="100000">
                                          <p:val>
                                            <p:strVal val="#ppt_w"/>
                                          </p:val>
                                        </p:tav>
                                      </p:tavLst>
                                    </p:anim>
                                    <p:anim calcmode="lin" valueType="num">
                                      <p:cBhvr additive="base">
                                        <p:cTn id="31" dur="500"/>
                                        <p:tgtEl>
                                          <p:spTgt spid="2042">
                                            <p:txEl>
                                              <p:pRg st="3" end="3"/>
                                            </p:txEl>
                                          </p:spTgt>
                                        </p:tgtEl>
                                        <p:attrNameLst>
                                          <p:attrName>ppt_h</p:attrName>
                                        </p:attrNameLst>
                                      </p:cBhvr>
                                      <p:tavLst>
                                        <p:tav tm="0">
                                          <p:val>
                                            <p:strVal val="0"/>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23" presetClass="entr" presetSubtype="16" fill="hold" nodeType="clickEffect">
                                  <p:stCondLst>
                                    <p:cond delay="0"/>
                                  </p:stCondLst>
                                  <p:childTnLst>
                                    <p:set>
                                      <p:cBhvr>
                                        <p:cTn id="35" dur="1" fill="hold">
                                          <p:stCondLst>
                                            <p:cond delay="0"/>
                                          </p:stCondLst>
                                        </p:cTn>
                                        <p:tgtEl>
                                          <p:spTgt spid="2042">
                                            <p:txEl>
                                              <p:pRg st="4" end="4"/>
                                            </p:txEl>
                                          </p:spTgt>
                                        </p:tgtEl>
                                        <p:attrNameLst>
                                          <p:attrName>style.visibility</p:attrName>
                                        </p:attrNameLst>
                                      </p:cBhvr>
                                      <p:to>
                                        <p:strVal val="visible"/>
                                      </p:to>
                                    </p:set>
                                    <p:anim calcmode="lin" valueType="num">
                                      <p:cBhvr additive="base">
                                        <p:cTn id="36" dur="500"/>
                                        <p:tgtEl>
                                          <p:spTgt spid="2042">
                                            <p:txEl>
                                              <p:pRg st="4" end="4"/>
                                            </p:txEl>
                                          </p:spTgt>
                                        </p:tgtEl>
                                        <p:attrNameLst>
                                          <p:attrName>ppt_w</p:attrName>
                                        </p:attrNameLst>
                                      </p:cBhvr>
                                      <p:tavLst>
                                        <p:tav tm="0">
                                          <p:val>
                                            <p:strVal val="0"/>
                                          </p:val>
                                        </p:tav>
                                        <p:tav tm="100000">
                                          <p:val>
                                            <p:strVal val="#ppt_w"/>
                                          </p:val>
                                        </p:tav>
                                      </p:tavLst>
                                    </p:anim>
                                    <p:anim calcmode="lin" valueType="num">
                                      <p:cBhvr additive="base">
                                        <p:cTn id="37" dur="500"/>
                                        <p:tgtEl>
                                          <p:spTgt spid="2042">
                                            <p:txEl>
                                              <p:pRg st="4" end="4"/>
                                            </p:txEl>
                                          </p:spTgt>
                                        </p:tgtEl>
                                        <p:attrNameLst>
                                          <p:attrName>ppt_h</p:attrName>
                                        </p:attrNameLst>
                                      </p:cBhvr>
                                      <p:tavLst>
                                        <p:tav tm="0">
                                          <p:val>
                                            <p:strVal val="0"/>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nodeType="clickEffect">
                                  <p:stCondLst>
                                    <p:cond delay="0"/>
                                  </p:stCondLst>
                                  <p:childTnLst>
                                    <p:set>
                                      <p:cBhvr>
                                        <p:cTn id="41" dur="1" fill="hold">
                                          <p:stCondLst>
                                            <p:cond delay="0"/>
                                          </p:stCondLst>
                                        </p:cTn>
                                        <p:tgtEl>
                                          <p:spTgt spid="2042">
                                            <p:txEl>
                                              <p:pRg st="5" end="5"/>
                                            </p:txEl>
                                          </p:spTgt>
                                        </p:tgtEl>
                                        <p:attrNameLst>
                                          <p:attrName>style.visibility</p:attrName>
                                        </p:attrNameLst>
                                      </p:cBhvr>
                                      <p:to>
                                        <p:strVal val="visible"/>
                                      </p:to>
                                    </p:set>
                                    <p:anim calcmode="lin" valueType="num">
                                      <p:cBhvr additive="base">
                                        <p:cTn id="42" dur="500"/>
                                        <p:tgtEl>
                                          <p:spTgt spid="2042">
                                            <p:txEl>
                                              <p:pRg st="5" end="5"/>
                                            </p:txEl>
                                          </p:spTgt>
                                        </p:tgtEl>
                                        <p:attrNameLst>
                                          <p:attrName>ppt_w</p:attrName>
                                        </p:attrNameLst>
                                      </p:cBhvr>
                                      <p:tavLst>
                                        <p:tav tm="0">
                                          <p:val>
                                            <p:strVal val="0"/>
                                          </p:val>
                                        </p:tav>
                                        <p:tav tm="100000">
                                          <p:val>
                                            <p:strVal val="#ppt_w"/>
                                          </p:val>
                                        </p:tav>
                                      </p:tavLst>
                                    </p:anim>
                                    <p:anim calcmode="lin" valueType="num">
                                      <p:cBhvr additive="base">
                                        <p:cTn id="43" dur="500"/>
                                        <p:tgtEl>
                                          <p:spTgt spid="2042">
                                            <p:txEl>
                                              <p:pRg st="5" end="5"/>
                                            </p:txEl>
                                          </p:spTgt>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7"/>
        <p:cNvGrpSpPr/>
        <p:nvPr/>
      </p:nvGrpSpPr>
      <p:grpSpPr>
        <a:xfrm>
          <a:off x="0" y="0"/>
          <a:ext cx="0" cy="0"/>
          <a:chOff x="0" y="0"/>
          <a:chExt cx="0" cy="0"/>
        </a:xfrm>
      </p:grpSpPr>
      <p:sp>
        <p:nvSpPr>
          <p:cNvPr id="2048" name="Google Shape;2048;g10469cf0601_0_686"/>
          <p:cNvSpPr txBox="1">
            <a:spLocks noGrp="1"/>
          </p:cNvSpPr>
          <p:nvPr>
            <p:ph type="title" idx="4294967295"/>
          </p:nvPr>
        </p:nvSpPr>
        <p:spPr>
          <a:xfrm>
            <a:off x="0" y="274637"/>
            <a:ext cx="8229600" cy="11430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Situations Requiring Drivers to Come to a Complete STOP</a:t>
            </a:r>
            <a:endParaRPr/>
          </a:p>
        </p:txBody>
      </p:sp>
      <p:sp>
        <p:nvSpPr>
          <p:cNvPr id="2049" name="Google Shape;2049;g10469cf0601_0_686"/>
          <p:cNvSpPr txBox="1">
            <a:spLocks noGrp="1"/>
          </p:cNvSpPr>
          <p:nvPr>
            <p:ph type="body" idx="4294967295"/>
          </p:nvPr>
        </p:nvSpPr>
        <p:spPr>
          <a:xfrm>
            <a:off x="0" y="1600200"/>
            <a:ext cx="40338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400"/>
              <a:buFont typeface="Arial"/>
              <a:buChar char="•"/>
            </a:pPr>
            <a:r>
              <a:rPr lang="en-US" sz="2400" b="0" i="0" u="none">
                <a:solidFill>
                  <a:schemeClr val="dk1"/>
                </a:solidFill>
                <a:latin typeface="Calibri"/>
                <a:ea typeface="Calibri"/>
                <a:cs typeface="Calibri"/>
                <a:sym typeface="Calibri"/>
              </a:rPr>
              <a:t>At an intersection or crosswalk when traffic signal shows a red light or stop signal.</a:t>
            </a:r>
            <a:endParaRPr/>
          </a:p>
          <a:p>
            <a:pPr marL="342900" marR="0" lvl="0" indent="-190500" algn="l" rtl="0">
              <a:lnSpc>
                <a:spcPct val="100000"/>
              </a:lnSpc>
              <a:spcBef>
                <a:spcPts val="480"/>
              </a:spcBef>
              <a:spcAft>
                <a:spcPts val="0"/>
              </a:spcAft>
              <a:buClr>
                <a:schemeClr val="dk1"/>
              </a:buClr>
              <a:buSzPts val="2400"/>
              <a:buFont typeface="Arial"/>
              <a:buNone/>
            </a:pPr>
            <a:endParaRPr sz="2400" b="0" i="0" u="none">
              <a:solidFill>
                <a:schemeClr val="dk1"/>
              </a:solidFill>
              <a:latin typeface="Calibri"/>
              <a:ea typeface="Calibri"/>
              <a:cs typeface="Calibri"/>
              <a:sym typeface="Calibri"/>
            </a:endParaRPr>
          </a:p>
          <a:p>
            <a:pPr marL="342900" marR="0" lvl="0" indent="-342900" algn="l" rtl="0">
              <a:lnSpc>
                <a:spcPct val="100000"/>
              </a:lnSpc>
              <a:spcBef>
                <a:spcPts val="480"/>
              </a:spcBef>
              <a:spcAft>
                <a:spcPts val="0"/>
              </a:spcAft>
              <a:buClr>
                <a:schemeClr val="dk1"/>
              </a:buClr>
              <a:buSzPts val="2400"/>
              <a:buFont typeface="Arial"/>
              <a:buNone/>
            </a:pPr>
            <a:endParaRPr sz="2400" b="0" i="0" u="none">
              <a:solidFill>
                <a:schemeClr val="dk1"/>
              </a:solidFill>
              <a:latin typeface="Calibri"/>
              <a:ea typeface="Calibri"/>
              <a:cs typeface="Calibri"/>
              <a:sym typeface="Calibri"/>
            </a:endParaRPr>
          </a:p>
          <a:p>
            <a:pPr marL="342900" marR="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Calibri"/>
                <a:ea typeface="Calibri"/>
                <a:cs typeface="Calibri"/>
                <a:sym typeface="Calibri"/>
              </a:rPr>
              <a:t>At Railroad Crossing where stop signs are posted</a:t>
            </a:r>
            <a:endParaRPr/>
          </a:p>
        </p:txBody>
      </p:sp>
      <p:pic>
        <p:nvPicPr>
          <p:cNvPr id="2050" name="Google Shape;2050;g10469cf0601_0_686" descr="Intersection"/>
          <p:cNvPicPr preferRelativeResize="0">
            <a:picLocks noGrp="1"/>
          </p:cNvPicPr>
          <p:nvPr>
            <p:ph type="body" idx="4294967295"/>
          </p:nvPr>
        </p:nvPicPr>
        <p:blipFill rotWithShape="1">
          <a:blip r:embed="rId3">
            <a:alphaModFix/>
          </a:blip>
          <a:srcRect/>
          <a:stretch/>
        </p:blipFill>
        <p:spPr>
          <a:xfrm>
            <a:off x="5105400" y="1981200"/>
            <a:ext cx="4038600" cy="2209800"/>
          </a:xfrm>
          <a:prstGeom prst="rect">
            <a:avLst/>
          </a:prstGeom>
          <a:noFill/>
          <a:ln>
            <a:noFill/>
          </a:ln>
        </p:spPr>
      </p:pic>
      <p:pic>
        <p:nvPicPr>
          <p:cNvPr id="2051" name="Google Shape;2051;g10469cf0601_0_686" descr="Railroad and stop sign"/>
          <p:cNvPicPr preferRelativeResize="0">
            <a:picLocks noGrp="1"/>
          </p:cNvPicPr>
          <p:nvPr>
            <p:ph type="body" idx="4294967295"/>
          </p:nvPr>
        </p:nvPicPr>
        <p:blipFill rotWithShape="1">
          <a:blip r:embed="rId4">
            <a:alphaModFix/>
          </a:blip>
          <a:srcRect/>
          <a:stretch/>
        </p:blipFill>
        <p:spPr>
          <a:xfrm>
            <a:off x="7315200" y="4724400"/>
            <a:ext cx="1828800" cy="1838400"/>
          </a:xfrm>
          <a:prstGeom prst="rect">
            <a:avLst/>
          </a:prstGeom>
          <a:noFill/>
          <a:ln>
            <a:noFill/>
          </a:ln>
        </p:spPr>
      </p:pic>
    </p:spTree>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48"/>
                                        </p:tgtEl>
                                        <p:attrNameLst>
                                          <p:attrName>style.visibility</p:attrName>
                                        </p:attrNameLst>
                                      </p:cBhvr>
                                      <p:to>
                                        <p:strVal val="visible"/>
                                      </p:to>
                                    </p:set>
                                    <p:animEffect transition="in" filter="fade">
                                      <p:cBhvr>
                                        <p:cTn id="7" dur="2000"/>
                                        <p:tgtEl>
                                          <p:spTgt spid="204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49">
                                            <p:txEl>
                                              <p:pRg st="0" end="0"/>
                                            </p:txEl>
                                          </p:spTgt>
                                        </p:tgtEl>
                                        <p:attrNameLst>
                                          <p:attrName>style.visibility</p:attrName>
                                        </p:attrNameLst>
                                      </p:cBhvr>
                                      <p:to>
                                        <p:strVal val="visible"/>
                                      </p:to>
                                    </p:set>
                                    <p:animEffect transition="in" filter="fade">
                                      <p:cBhvr>
                                        <p:cTn id="12" dur="500"/>
                                        <p:tgtEl>
                                          <p:spTgt spid="204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49">
                                            <p:txEl>
                                              <p:pRg st="1" end="1"/>
                                            </p:txEl>
                                          </p:spTgt>
                                        </p:tgtEl>
                                        <p:attrNameLst>
                                          <p:attrName>style.visibility</p:attrName>
                                        </p:attrNameLst>
                                      </p:cBhvr>
                                      <p:to>
                                        <p:strVal val="visible"/>
                                      </p:to>
                                    </p:set>
                                    <p:animEffect transition="in" filter="fade">
                                      <p:cBhvr>
                                        <p:cTn id="17" dur="500"/>
                                        <p:tgtEl>
                                          <p:spTgt spid="204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49">
                                            <p:txEl>
                                              <p:pRg st="2" end="2"/>
                                            </p:txEl>
                                          </p:spTgt>
                                        </p:tgtEl>
                                        <p:attrNameLst>
                                          <p:attrName>style.visibility</p:attrName>
                                        </p:attrNameLst>
                                      </p:cBhvr>
                                      <p:to>
                                        <p:strVal val="visible"/>
                                      </p:to>
                                    </p:set>
                                    <p:animEffect transition="in" filter="fade">
                                      <p:cBhvr>
                                        <p:cTn id="22" dur="500"/>
                                        <p:tgtEl>
                                          <p:spTgt spid="204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049">
                                            <p:txEl>
                                              <p:pRg st="3" end="3"/>
                                            </p:txEl>
                                          </p:spTgt>
                                        </p:tgtEl>
                                        <p:attrNameLst>
                                          <p:attrName>style.visibility</p:attrName>
                                        </p:attrNameLst>
                                      </p:cBhvr>
                                      <p:to>
                                        <p:strVal val="visible"/>
                                      </p:to>
                                    </p:set>
                                    <p:animEffect transition="in" filter="fade">
                                      <p:cBhvr>
                                        <p:cTn id="27" dur="500"/>
                                        <p:tgtEl>
                                          <p:spTgt spid="204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55"/>
        <p:cNvGrpSpPr/>
        <p:nvPr/>
      </p:nvGrpSpPr>
      <p:grpSpPr>
        <a:xfrm>
          <a:off x="0" y="0"/>
          <a:ext cx="0" cy="0"/>
          <a:chOff x="0" y="0"/>
          <a:chExt cx="0" cy="0"/>
        </a:xfrm>
      </p:grpSpPr>
      <p:sp>
        <p:nvSpPr>
          <p:cNvPr id="2056" name="Google Shape;2056;g10469cf0601_0_693"/>
          <p:cNvSpPr txBox="1">
            <a:spLocks noGrp="1"/>
          </p:cNvSpPr>
          <p:nvPr>
            <p:ph type="title" idx="4294967295"/>
          </p:nvPr>
        </p:nvSpPr>
        <p:spPr>
          <a:xfrm>
            <a:off x="0" y="274637"/>
            <a:ext cx="8229600" cy="11430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Situations Requiring Drivers to Come to a Complete STOP</a:t>
            </a:r>
            <a:endParaRPr/>
          </a:p>
        </p:txBody>
      </p:sp>
      <p:sp>
        <p:nvSpPr>
          <p:cNvPr id="2057" name="Google Shape;2057;g10469cf0601_0_693"/>
          <p:cNvSpPr txBox="1">
            <a:spLocks noGrp="1"/>
          </p:cNvSpPr>
          <p:nvPr>
            <p:ph type="body" idx="4294967295"/>
          </p:nvPr>
        </p:nvSpPr>
        <p:spPr>
          <a:xfrm>
            <a:off x="0" y="1600200"/>
            <a:ext cx="4033800" cy="50292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400"/>
              <a:buFont typeface="Arial"/>
              <a:buChar char="•"/>
            </a:pPr>
            <a:r>
              <a:rPr lang="en-US" sz="2400" b="0" i="0" u="none">
                <a:solidFill>
                  <a:schemeClr val="dk1"/>
                </a:solidFill>
                <a:latin typeface="Calibri"/>
                <a:ea typeface="Calibri"/>
                <a:cs typeface="Calibri"/>
                <a:sym typeface="Calibri"/>
              </a:rPr>
              <a:t>At a flashing red signal</a:t>
            </a:r>
            <a:endParaRPr/>
          </a:p>
          <a:p>
            <a:pPr marL="342900" marR="0" lvl="0" indent="-342900" algn="l" rtl="0">
              <a:lnSpc>
                <a:spcPct val="100000"/>
              </a:lnSpc>
              <a:spcBef>
                <a:spcPts val="480"/>
              </a:spcBef>
              <a:spcAft>
                <a:spcPts val="0"/>
              </a:spcAft>
              <a:buClr>
                <a:schemeClr val="dk1"/>
              </a:buClr>
              <a:buSzPts val="2400"/>
              <a:buFont typeface="Arial"/>
              <a:buNone/>
            </a:pPr>
            <a:endParaRPr sz="2400" b="0" i="0" u="none">
              <a:solidFill>
                <a:schemeClr val="dk1"/>
              </a:solidFill>
              <a:latin typeface="Calibri"/>
              <a:ea typeface="Calibri"/>
              <a:cs typeface="Calibri"/>
              <a:sym typeface="Calibri"/>
            </a:endParaRPr>
          </a:p>
          <a:p>
            <a:pPr marL="342900" marR="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Calibri"/>
                <a:ea typeface="Calibri"/>
                <a:cs typeface="Calibri"/>
                <a:sym typeface="Calibri"/>
              </a:rPr>
              <a:t>After being in an accident and complying with procedure by law</a:t>
            </a:r>
            <a:endParaRPr/>
          </a:p>
          <a:p>
            <a:pPr marL="342900" marR="0" lvl="0" indent="-342900" algn="l" rtl="0">
              <a:lnSpc>
                <a:spcPct val="100000"/>
              </a:lnSpc>
              <a:spcBef>
                <a:spcPts val="480"/>
              </a:spcBef>
              <a:spcAft>
                <a:spcPts val="0"/>
              </a:spcAft>
              <a:buClr>
                <a:schemeClr val="dk1"/>
              </a:buClr>
              <a:buSzPts val="2400"/>
              <a:buFont typeface="Arial"/>
              <a:buNone/>
            </a:pPr>
            <a:endParaRPr sz="2400" b="0" i="0" u="none">
              <a:solidFill>
                <a:schemeClr val="dk1"/>
              </a:solidFill>
              <a:latin typeface="Calibri"/>
              <a:ea typeface="Calibri"/>
              <a:cs typeface="Calibri"/>
              <a:sym typeface="Calibri"/>
            </a:endParaRPr>
          </a:p>
          <a:p>
            <a:pPr marL="342900" marR="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Calibri"/>
                <a:ea typeface="Calibri"/>
                <a:cs typeface="Calibri"/>
                <a:sym typeface="Calibri"/>
              </a:rPr>
              <a:t>When an emergency vehicle coming towards you or approaches from behind, displaying lights and sirens</a:t>
            </a:r>
            <a:endParaRPr/>
          </a:p>
        </p:txBody>
      </p:sp>
      <p:pic>
        <p:nvPicPr>
          <p:cNvPr id="2058" name="Google Shape;2058;g10469cf0601_0_693" descr="Emergency vehicle"/>
          <p:cNvPicPr preferRelativeResize="0">
            <a:picLocks noGrp="1"/>
          </p:cNvPicPr>
          <p:nvPr>
            <p:ph type="body" idx="4294967295"/>
          </p:nvPr>
        </p:nvPicPr>
        <p:blipFill rotWithShape="1">
          <a:blip r:embed="rId3">
            <a:alphaModFix/>
          </a:blip>
          <a:srcRect/>
          <a:stretch/>
        </p:blipFill>
        <p:spPr>
          <a:xfrm>
            <a:off x="5334000" y="2133600"/>
            <a:ext cx="3810000" cy="44196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6"/>
                                        </p:tgtEl>
                                        <p:attrNameLst>
                                          <p:attrName>style.visibility</p:attrName>
                                        </p:attrNameLst>
                                      </p:cBhvr>
                                      <p:to>
                                        <p:strVal val="visible"/>
                                      </p:to>
                                    </p:set>
                                    <p:animEffect transition="in" filter="fade">
                                      <p:cBhvr>
                                        <p:cTn id="7" dur="800"/>
                                        <p:tgtEl>
                                          <p:spTgt spid="205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57">
                                            <p:txEl>
                                              <p:pRg st="0" end="0"/>
                                            </p:txEl>
                                          </p:spTgt>
                                        </p:tgtEl>
                                        <p:attrNameLst>
                                          <p:attrName>style.visibility</p:attrName>
                                        </p:attrNameLst>
                                      </p:cBhvr>
                                      <p:to>
                                        <p:strVal val="visible"/>
                                      </p:to>
                                    </p:set>
                                    <p:animEffect transition="in" filter="fade">
                                      <p:cBhvr>
                                        <p:cTn id="12" dur="1000"/>
                                        <p:tgtEl>
                                          <p:spTgt spid="205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57">
                                            <p:txEl>
                                              <p:pRg st="1" end="1"/>
                                            </p:txEl>
                                          </p:spTgt>
                                        </p:tgtEl>
                                        <p:attrNameLst>
                                          <p:attrName>style.visibility</p:attrName>
                                        </p:attrNameLst>
                                      </p:cBhvr>
                                      <p:to>
                                        <p:strVal val="visible"/>
                                      </p:to>
                                    </p:set>
                                    <p:animEffect transition="in" filter="fade">
                                      <p:cBhvr>
                                        <p:cTn id="17" dur="1000"/>
                                        <p:tgtEl>
                                          <p:spTgt spid="205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57">
                                            <p:txEl>
                                              <p:pRg st="2" end="2"/>
                                            </p:txEl>
                                          </p:spTgt>
                                        </p:tgtEl>
                                        <p:attrNameLst>
                                          <p:attrName>style.visibility</p:attrName>
                                        </p:attrNameLst>
                                      </p:cBhvr>
                                      <p:to>
                                        <p:strVal val="visible"/>
                                      </p:to>
                                    </p:set>
                                    <p:animEffect transition="in" filter="fade">
                                      <p:cBhvr>
                                        <p:cTn id="22" dur="1000"/>
                                        <p:tgtEl>
                                          <p:spTgt spid="205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057">
                                            <p:txEl>
                                              <p:pRg st="3" end="3"/>
                                            </p:txEl>
                                          </p:spTgt>
                                        </p:tgtEl>
                                        <p:attrNameLst>
                                          <p:attrName>style.visibility</p:attrName>
                                        </p:attrNameLst>
                                      </p:cBhvr>
                                      <p:to>
                                        <p:strVal val="visible"/>
                                      </p:to>
                                    </p:set>
                                    <p:animEffect transition="in" filter="fade">
                                      <p:cBhvr>
                                        <p:cTn id="27" dur="1000"/>
                                        <p:tgtEl>
                                          <p:spTgt spid="205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057">
                                            <p:txEl>
                                              <p:pRg st="4" end="4"/>
                                            </p:txEl>
                                          </p:spTgt>
                                        </p:tgtEl>
                                        <p:attrNameLst>
                                          <p:attrName>style.visibility</p:attrName>
                                        </p:attrNameLst>
                                      </p:cBhvr>
                                      <p:to>
                                        <p:strVal val="visible"/>
                                      </p:to>
                                    </p:set>
                                    <p:animEffect transition="in" filter="fade">
                                      <p:cBhvr>
                                        <p:cTn id="32" dur="1000"/>
                                        <p:tgtEl>
                                          <p:spTgt spid="205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62"/>
        <p:cNvGrpSpPr/>
        <p:nvPr/>
      </p:nvGrpSpPr>
      <p:grpSpPr>
        <a:xfrm>
          <a:off x="0" y="0"/>
          <a:ext cx="0" cy="0"/>
          <a:chOff x="0" y="0"/>
          <a:chExt cx="0" cy="0"/>
        </a:xfrm>
      </p:grpSpPr>
      <p:sp>
        <p:nvSpPr>
          <p:cNvPr id="2063" name="Google Shape;2063;g10469cf0601_0_705"/>
          <p:cNvSpPr txBox="1">
            <a:spLocks noGrp="1"/>
          </p:cNvSpPr>
          <p:nvPr>
            <p:ph type="title" idx="4294967295"/>
          </p:nvPr>
        </p:nvSpPr>
        <p:spPr>
          <a:xfrm>
            <a:off x="0" y="274637"/>
            <a:ext cx="8229600" cy="4287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dk1"/>
              </a:buClr>
              <a:buSzPts val="4000"/>
              <a:buFont typeface="Calibri"/>
              <a:buNone/>
            </a:pPr>
            <a:r>
              <a:rPr lang="en-US" sz="4000" b="0" i="0" u="none" strike="noStrike" cap="none">
                <a:solidFill>
                  <a:schemeClr val="dk1"/>
                </a:solidFill>
                <a:latin typeface="Calibri"/>
                <a:ea typeface="Calibri"/>
                <a:cs typeface="Calibri"/>
                <a:sym typeface="Calibri"/>
              </a:rPr>
              <a:t>School and Church Buses</a:t>
            </a:r>
            <a:endParaRPr/>
          </a:p>
        </p:txBody>
      </p:sp>
      <p:sp>
        <p:nvSpPr>
          <p:cNvPr id="2064" name="Google Shape;2064;g10469cf0601_0_705"/>
          <p:cNvSpPr txBox="1">
            <a:spLocks noGrp="1"/>
          </p:cNvSpPr>
          <p:nvPr>
            <p:ph type="body" idx="4294967295"/>
          </p:nvPr>
        </p:nvSpPr>
        <p:spPr>
          <a:xfrm>
            <a:off x="1371600" y="4572000"/>
            <a:ext cx="7772400" cy="19050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2400"/>
              <a:buFont typeface="Arial"/>
              <a:buNone/>
            </a:pPr>
            <a:r>
              <a:rPr lang="en-US" sz="2400" b="0" i="0" u="none">
                <a:solidFill>
                  <a:schemeClr val="dk1"/>
                </a:solidFill>
                <a:latin typeface="Calibri"/>
                <a:ea typeface="Calibri"/>
                <a:cs typeface="Calibri"/>
                <a:sym typeface="Calibri"/>
              </a:rPr>
              <a:t>You must stop when you see the appropriate bus signals displayed.</a:t>
            </a:r>
            <a:endParaRPr/>
          </a:p>
          <a:p>
            <a:pPr marL="342900" marR="0" lvl="0" indent="-342900" algn="l" rtl="0">
              <a:lnSpc>
                <a:spcPct val="90000"/>
              </a:lnSpc>
              <a:spcBef>
                <a:spcPts val="480"/>
              </a:spcBef>
              <a:spcAft>
                <a:spcPts val="0"/>
              </a:spcAft>
              <a:buClr>
                <a:schemeClr val="dk1"/>
              </a:buClr>
              <a:buSzPts val="2400"/>
              <a:buFont typeface="Arial"/>
              <a:buChar char="•"/>
            </a:pPr>
            <a:r>
              <a:rPr lang="en-US" sz="2400" b="0" i="0" u="none">
                <a:solidFill>
                  <a:schemeClr val="dk1"/>
                </a:solidFill>
                <a:latin typeface="Calibri"/>
                <a:ea typeface="Calibri"/>
                <a:cs typeface="Calibri"/>
                <a:sym typeface="Calibri"/>
              </a:rPr>
              <a:t>Stop must be at least 20 feet from the bus</a:t>
            </a:r>
            <a:endParaRPr/>
          </a:p>
          <a:p>
            <a:pPr marL="342900" marR="0" lvl="0" indent="-342900" algn="l" rtl="0">
              <a:lnSpc>
                <a:spcPct val="90000"/>
              </a:lnSpc>
              <a:spcBef>
                <a:spcPts val="480"/>
              </a:spcBef>
              <a:spcAft>
                <a:spcPts val="0"/>
              </a:spcAft>
              <a:buClr>
                <a:schemeClr val="dk1"/>
              </a:buClr>
              <a:buSzPts val="2400"/>
              <a:buFont typeface="Arial"/>
              <a:buChar char="•"/>
            </a:pPr>
            <a:r>
              <a:rPr lang="en-US" sz="2400" b="0" i="0" u="none">
                <a:solidFill>
                  <a:schemeClr val="dk1"/>
                </a:solidFill>
                <a:latin typeface="Calibri"/>
                <a:ea typeface="Calibri"/>
                <a:cs typeface="Calibri"/>
                <a:sym typeface="Calibri"/>
              </a:rPr>
              <a:t>Flashing amber lights are a pre-warning that the bus is preparing to stop for loading or unloading</a:t>
            </a:r>
            <a:endParaRPr/>
          </a:p>
        </p:txBody>
      </p:sp>
      <p:pic>
        <p:nvPicPr>
          <p:cNvPr id="2065" name="Google Shape;2065;g10469cf0601_0_705" descr="Bus Stop pic"/>
          <p:cNvPicPr preferRelativeResize="0">
            <a:picLocks noGrp="1"/>
          </p:cNvPicPr>
          <p:nvPr>
            <p:ph type="body" idx="4294967295"/>
          </p:nvPr>
        </p:nvPicPr>
        <p:blipFill rotWithShape="1">
          <a:blip r:embed="rId3">
            <a:alphaModFix/>
          </a:blip>
          <a:srcRect/>
          <a:stretch/>
        </p:blipFill>
        <p:spPr>
          <a:xfrm>
            <a:off x="0" y="838200"/>
            <a:ext cx="6705600" cy="3733800"/>
          </a:xfrm>
          <a:prstGeom prst="rect">
            <a:avLst/>
          </a:prstGeom>
          <a:noFill/>
          <a:ln>
            <a:noFill/>
          </a:ln>
        </p:spPr>
      </p:pic>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63"/>
                                        </p:tgtEl>
                                        <p:attrNameLst>
                                          <p:attrName>style.visibility</p:attrName>
                                        </p:attrNameLst>
                                      </p:cBhvr>
                                      <p:to>
                                        <p:strVal val="visible"/>
                                      </p:to>
                                    </p:set>
                                    <p:animEffect transition="in" filter="fade">
                                      <p:cBhvr>
                                        <p:cTn id="7" dur="2000"/>
                                        <p:tgtEl>
                                          <p:spTgt spid="206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64">
                                            <p:txEl>
                                              <p:pRg st="0" end="0"/>
                                            </p:txEl>
                                          </p:spTgt>
                                        </p:tgtEl>
                                        <p:attrNameLst>
                                          <p:attrName>style.visibility</p:attrName>
                                        </p:attrNameLst>
                                      </p:cBhvr>
                                      <p:to>
                                        <p:strVal val="visible"/>
                                      </p:to>
                                    </p:set>
                                    <p:animEffect transition="in" filter="fade">
                                      <p:cBhvr>
                                        <p:cTn id="12" dur="500"/>
                                        <p:tgtEl>
                                          <p:spTgt spid="206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64">
                                            <p:txEl>
                                              <p:pRg st="1" end="1"/>
                                            </p:txEl>
                                          </p:spTgt>
                                        </p:tgtEl>
                                        <p:attrNameLst>
                                          <p:attrName>style.visibility</p:attrName>
                                        </p:attrNameLst>
                                      </p:cBhvr>
                                      <p:to>
                                        <p:strVal val="visible"/>
                                      </p:to>
                                    </p:set>
                                    <p:animEffect transition="in" filter="fade">
                                      <p:cBhvr>
                                        <p:cTn id="17" dur="500"/>
                                        <p:tgtEl>
                                          <p:spTgt spid="206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64">
                                            <p:txEl>
                                              <p:pRg st="2" end="2"/>
                                            </p:txEl>
                                          </p:spTgt>
                                        </p:tgtEl>
                                        <p:attrNameLst>
                                          <p:attrName>style.visibility</p:attrName>
                                        </p:attrNameLst>
                                      </p:cBhvr>
                                      <p:to>
                                        <p:strVal val="visible"/>
                                      </p:to>
                                    </p:set>
                                    <p:animEffect transition="in" filter="fade">
                                      <p:cBhvr>
                                        <p:cTn id="22" dur="500"/>
                                        <p:tgtEl>
                                          <p:spTgt spid="206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69"/>
        <p:cNvGrpSpPr/>
        <p:nvPr/>
      </p:nvGrpSpPr>
      <p:grpSpPr>
        <a:xfrm>
          <a:off x="0" y="0"/>
          <a:ext cx="0" cy="0"/>
          <a:chOff x="0" y="0"/>
          <a:chExt cx="0" cy="0"/>
        </a:xfrm>
      </p:grpSpPr>
      <p:sp>
        <p:nvSpPr>
          <p:cNvPr id="2070" name="Google Shape;2070;g10469cf0601_0_711"/>
          <p:cNvSpPr txBox="1">
            <a:spLocks noGrp="1"/>
          </p:cNvSpPr>
          <p:nvPr>
            <p:ph type="title" idx="4294967295"/>
          </p:nvPr>
        </p:nvSpPr>
        <p:spPr>
          <a:xfrm>
            <a:off x="0" y="274637"/>
            <a:ext cx="8229600" cy="11430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School and Church Buses</a:t>
            </a:r>
            <a:endParaRPr/>
          </a:p>
        </p:txBody>
      </p:sp>
      <p:sp>
        <p:nvSpPr>
          <p:cNvPr id="2071" name="Google Shape;2071;g10469cf0601_0_711"/>
          <p:cNvSpPr txBox="1">
            <a:spLocks noGrp="1"/>
          </p:cNvSpPr>
          <p:nvPr>
            <p:ph type="body" idx="4294967295"/>
          </p:nvPr>
        </p:nvSpPr>
        <p:spPr>
          <a:xfrm>
            <a:off x="0" y="16002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In rural areas amber lights are used at least 300 feet before stopping.</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In municipalities amber lights are used at least 100 feet before stopping.</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Flashing red lights and extended stop area means that the bus is stopped to either load or unload children.</a:t>
            </a:r>
            <a:endParaRPr/>
          </a:p>
          <a:p>
            <a:pPr marL="342900" marR="0" lvl="0" indent="-139700" algn="l" rtl="0">
              <a:spcBef>
                <a:spcPts val="64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70"/>
                                        </p:tgtEl>
                                        <p:attrNameLst>
                                          <p:attrName>style.visibility</p:attrName>
                                        </p:attrNameLst>
                                      </p:cBhvr>
                                      <p:to>
                                        <p:strVal val="visible"/>
                                      </p:to>
                                    </p:set>
                                    <p:animEffect transition="in" filter="fade">
                                      <p:cBhvr>
                                        <p:cTn id="7" dur="2000"/>
                                        <p:tgtEl>
                                          <p:spTgt spid="207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71">
                                            <p:txEl>
                                              <p:pRg st="0" end="0"/>
                                            </p:txEl>
                                          </p:spTgt>
                                        </p:tgtEl>
                                        <p:attrNameLst>
                                          <p:attrName>style.visibility</p:attrName>
                                        </p:attrNameLst>
                                      </p:cBhvr>
                                      <p:to>
                                        <p:strVal val="visible"/>
                                      </p:to>
                                    </p:set>
                                    <p:animEffect transition="in" filter="fade">
                                      <p:cBhvr>
                                        <p:cTn id="12" dur="2000"/>
                                        <p:tgtEl>
                                          <p:spTgt spid="20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71">
                                            <p:txEl>
                                              <p:pRg st="1" end="1"/>
                                            </p:txEl>
                                          </p:spTgt>
                                        </p:tgtEl>
                                        <p:attrNameLst>
                                          <p:attrName>style.visibility</p:attrName>
                                        </p:attrNameLst>
                                      </p:cBhvr>
                                      <p:to>
                                        <p:strVal val="visible"/>
                                      </p:to>
                                    </p:set>
                                    <p:animEffect transition="in" filter="fade">
                                      <p:cBhvr>
                                        <p:cTn id="17" dur="2000"/>
                                        <p:tgtEl>
                                          <p:spTgt spid="207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71">
                                            <p:txEl>
                                              <p:pRg st="2" end="2"/>
                                            </p:txEl>
                                          </p:spTgt>
                                        </p:tgtEl>
                                        <p:attrNameLst>
                                          <p:attrName>style.visibility</p:attrName>
                                        </p:attrNameLst>
                                      </p:cBhvr>
                                      <p:to>
                                        <p:strVal val="visible"/>
                                      </p:to>
                                    </p:set>
                                    <p:animEffect transition="in" filter="fade">
                                      <p:cBhvr>
                                        <p:cTn id="22" dur="2000"/>
                                        <p:tgtEl>
                                          <p:spTgt spid="207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071">
                                            <p:txEl>
                                              <p:pRg st="3" end="3"/>
                                            </p:txEl>
                                          </p:spTgt>
                                        </p:tgtEl>
                                        <p:attrNameLst>
                                          <p:attrName>style.visibility</p:attrName>
                                        </p:attrNameLst>
                                      </p:cBhvr>
                                      <p:to>
                                        <p:strVal val="visible"/>
                                      </p:to>
                                    </p:set>
                                    <p:animEffect transition="in" filter="fade">
                                      <p:cBhvr>
                                        <p:cTn id="27" dur="2000"/>
                                        <p:tgtEl>
                                          <p:spTgt spid="20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75"/>
        <p:cNvGrpSpPr/>
        <p:nvPr/>
      </p:nvGrpSpPr>
      <p:grpSpPr>
        <a:xfrm>
          <a:off x="0" y="0"/>
          <a:ext cx="0" cy="0"/>
          <a:chOff x="0" y="0"/>
          <a:chExt cx="0" cy="0"/>
        </a:xfrm>
      </p:grpSpPr>
      <p:sp>
        <p:nvSpPr>
          <p:cNvPr id="2076" name="Google Shape;2076;g10469cf0601_0_716"/>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Calibri"/>
              <a:buNone/>
            </a:pPr>
            <a:r>
              <a:rPr lang="en-US" sz="3600" b="0" i="0" u="none">
                <a:solidFill>
                  <a:schemeClr val="dk1"/>
                </a:solidFill>
                <a:latin typeface="Calibri"/>
                <a:ea typeface="Calibri"/>
                <a:cs typeface="Calibri"/>
                <a:sym typeface="Calibri"/>
              </a:rPr>
              <a:t>New school bus passing law</a:t>
            </a:r>
            <a:endParaRPr/>
          </a:p>
        </p:txBody>
      </p:sp>
      <p:sp>
        <p:nvSpPr>
          <p:cNvPr id="2077" name="Google Shape;2077;g10469cf0601_0_716"/>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2400"/>
              <a:buFont typeface="Arial"/>
              <a:buChar char="•"/>
            </a:pPr>
            <a:r>
              <a:rPr lang="en-US" sz="2400" b="0" i="0" u="none">
                <a:solidFill>
                  <a:schemeClr val="dk1"/>
                </a:solidFill>
                <a:latin typeface="Calibri"/>
                <a:ea typeface="Calibri"/>
                <a:cs typeface="Calibri"/>
                <a:sym typeface="Calibri"/>
              </a:rPr>
              <a:t>The driver of a vehicle upon a divided highway having four or more lanes which permits at least two lanes of traffic to travel in opposite directions need not stop the vehicle upon meeting a school or church bus which is stopped in the opposing roadway or if the school or church bus is stopped in a loading zone which is a part of or adjacent to such highway and where pedestrians are not permitted to cross the roadway.</a:t>
            </a:r>
            <a:endParaRPr/>
          </a:p>
        </p:txBody>
      </p:sp>
      <p:pic>
        <p:nvPicPr>
          <p:cNvPr id="2078" name="Google Shape;2078;g10469cf0601_0_716" descr="highway"/>
          <p:cNvPicPr preferRelativeResize="0"/>
          <p:nvPr/>
        </p:nvPicPr>
        <p:blipFill rotWithShape="1">
          <a:blip r:embed="rId3">
            <a:alphaModFix/>
          </a:blip>
          <a:srcRect/>
          <a:stretch/>
        </p:blipFill>
        <p:spPr>
          <a:xfrm>
            <a:off x="6324600" y="4191000"/>
            <a:ext cx="2286000" cy="21526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64"/>
        <p:cNvGrpSpPr/>
        <p:nvPr/>
      </p:nvGrpSpPr>
      <p:grpSpPr>
        <a:xfrm>
          <a:off x="0" y="0"/>
          <a:ext cx="0" cy="0"/>
          <a:chOff x="0" y="0"/>
          <a:chExt cx="0" cy="0"/>
        </a:xfrm>
      </p:grpSpPr>
      <p:sp>
        <p:nvSpPr>
          <p:cNvPr id="1965" name="Google Shape;1965;g10469cf0601_0_61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SPEED REGULATIONS</a:t>
            </a:r>
            <a:endParaRPr/>
          </a:p>
        </p:txBody>
      </p:sp>
      <p:sp>
        <p:nvSpPr>
          <p:cNvPr id="1966" name="Google Shape;1966;g10469cf0601_0_61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a:bodyPr>
          <a:lstStyle/>
          <a:p>
            <a:pPr marL="342900" marR="0" lvl="0" indent="-342900" algn="l" rtl="0">
              <a:lnSpc>
                <a:spcPct val="90000"/>
              </a:lnSpc>
              <a:spcBef>
                <a:spcPts val="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Speed may not always, in itself, be the primary cause of traffic crashes, but it all too often is the factor that turns a minor mishap into a fatal accident.</a:t>
            </a:r>
            <a:endParaRPr/>
          </a:p>
          <a:p>
            <a:pPr marL="342900" marR="0" lvl="0" indent="-342900" algn="l" rtl="0">
              <a:lnSpc>
                <a:spcPct val="90000"/>
              </a:lnSpc>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Speed limits are chosen carefully by traffic engineers who study road conditions and evaluate the road surface, the average amount of traffic, any hidden dangers and number of accidents in any particular area.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70"/>
        <p:cNvGrpSpPr/>
        <p:nvPr/>
      </p:nvGrpSpPr>
      <p:grpSpPr>
        <a:xfrm>
          <a:off x="0" y="0"/>
          <a:ext cx="0" cy="0"/>
          <a:chOff x="0" y="0"/>
          <a:chExt cx="0" cy="0"/>
        </a:xfrm>
      </p:grpSpPr>
      <p:sp>
        <p:nvSpPr>
          <p:cNvPr id="1971" name="Google Shape;1971;g10469cf0601_0_620"/>
          <p:cNvSpPr txBox="1">
            <a:spLocks noGrp="1"/>
          </p:cNvSpPr>
          <p:nvPr>
            <p:ph type="title"/>
          </p:nvPr>
        </p:nvSpPr>
        <p:spPr>
          <a:xfrm>
            <a:off x="457200" y="457200"/>
            <a:ext cx="8229600" cy="6858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0000"/>
              </a:lnSpc>
              <a:spcBef>
                <a:spcPts val="0"/>
              </a:spcBef>
              <a:spcAft>
                <a:spcPts val="0"/>
              </a:spcAft>
              <a:buClr>
                <a:schemeClr val="dk1"/>
              </a:buClr>
              <a:buSzPct val="100000"/>
              <a:buFont typeface="Calibri"/>
              <a:buNone/>
            </a:pPr>
            <a:r>
              <a:rPr lang="en-US" sz="3600" b="0" i="0" u="none">
                <a:solidFill>
                  <a:schemeClr val="dk1"/>
                </a:solidFill>
                <a:latin typeface="Calibri"/>
                <a:ea typeface="Calibri"/>
                <a:cs typeface="Calibri"/>
                <a:sym typeface="Calibri"/>
              </a:rPr>
              <a:t>Alabama’s Basic Speed Law</a:t>
            </a:r>
            <a:br>
              <a:rPr lang="en-US" sz="3600" b="0" i="0" u="none">
                <a:solidFill>
                  <a:schemeClr val="dk1"/>
                </a:solidFill>
                <a:latin typeface="Calibri"/>
                <a:ea typeface="Calibri"/>
                <a:cs typeface="Calibri"/>
                <a:sym typeface="Calibri"/>
              </a:rPr>
            </a:br>
            <a:endParaRPr/>
          </a:p>
        </p:txBody>
      </p:sp>
      <p:sp>
        <p:nvSpPr>
          <p:cNvPr id="1972" name="Google Shape;1972;g10469cf0601_0_620"/>
          <p:cNvSpPr txBox="1">
            <a:spLocks noGrp="1"/>
          </p:cNvSpPr>
          <p:nvPr>
            <p:ph type="body" idx="1"/>
          </p:nvPr>
        </p:nvSpPr>
        <p:spPr>
          <a:xfrm>
            <a:off x="457200" y="914400"/>
            <a:ext cx="8229600" cy="52119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The Alabama Basic Speed Law provides that you must never drive a vehicle faster than is reasonable under existing conditions.</a:t>
            </a:r>
            <a:endParaRPr/>
          </a:p>
          <a:p>
            <a:pPr marL="342900" marR="0" lvl="0" indent="-342900" algn="l" rtl="0">
              <a:lnSpc>
                <a:spcPct val="90000"/>
              </a:lnSpc>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This means that even though a driver is not exceeding the posted speed limit  he/she can still receive a ticket.</a:t>
            </a:r>
            <a:endParaRPr/>
          </a:p>
          <a:p>
            <a:pPr marL="342900" marR="0" lvl="0" indent="-139700" algn="l" rtl="0">
              <a:lnSpc>
                <a:spcPct val="80000"/>
              </a:lnSpc>
              <a:spcBef>
                <a:spcPts val="640"/>
              </a:spcBef>
              <a:spcAft>
                <a:spcPts val="0"/>
              </a:spcAft>
              <a:buClr>
                <a:schemeClr val="dk1"/>
              </a:buClr>
              <a:buSzPts val="3200"/>
              <a:buFont typeface="Arial"/>
              <a:buNone/>
            </a:pPr>
            <a:endParaRPr sz="3200" b="1" i="0" u="none" strike="noStrike" cap="none">
              <a:solidFill>
                <a:srgbClr val="000099"/>
              </a:solidFill>
              <a:latin typeface="Calibri"/>
              <a:ea typeface="Calibri"/>
              <a:cs typeface="Calibri"/>
              <a:sym typeface="Calibri"/>
            </a:endParaRPr>
          </a:p>
          <a:p>
            <a:pPr marL="342900" marR="0" lvl="0" indent="-342900" algn="l" rtl="0">
              <a:lnSpc>
                <a:spcPct val="80000"/>
              </a:lnSpc>
              <a:spcBef>
                <a:spcPts val="640"/>
              </a:spcBef>
              <a:spcAft>
                <a:spcPts val="0"/>
              </a:spcAft>
              <a:buClr>
                <a:schemeClr val="dk1"/>
              </a:buClr>
              <a:buSzPts val="3200"/>
              <a:buFont typeface="Arial"/>
              <a:buChar char="•"/>
            </a:pPr>
            <a:r>
              <a:rPr lang="en-US" sz="3200" b="1" i="0" u="none" strike="noStrike" cap="none">
                <a:solidFill>
                  <a:schemeClr val="dk1"/>
                </a:solidFill>
                <a:latin typeface="Calibri"/>
                <a:ea typeface="Calibri"/>
                <a:cs typeface="Calibri"/>
                <a:sym typeface="Calibri"/>
              </a:rPr>
              <a:t>Example: Road, weather, lights, and your vehicle condition, as well as your physical condition can determine the safest speed.</a:t>
            </a:r>
            <a:endParaRPr/>
          </a:p>
          <a:p>
            <a:pPr marL="342900" marR="0" lvl="0" indent="-139700" algn="l" rtl="0">
              <a:lnSpc>
                <a:spcPct val="90000"/>
              </a:lnSpc>
              <a:spcBef>
                <a:spcPts val="640"/>
              </a:spcBef>
              <a:spcAft>
                <a:spcPts val="0"/>
              </a:spcAft>
              <a:buClr>
                <a:schemeClr val="dk1"/>
              </a:buClr>
              <a:buSzPts val="3200"/>
              <a:buFont typeface="Arial"/>
              <a:buNone/>
            </a:pPr>
            <a:endParaRPr sz="3200" b="0" i="0" u="none" strike="noStrike" cap="none">
              <a:solidFill>
                <a:schemeClr val="dk1"/>
              </a:solidFill>
              <a:latin typeface="Calibri"/>
              <a:ea typeface="Calibri"/>
              <a:cs typeface="Calibri"/>
              <a:sym typeface="Calibri"/>
            </a:endParaRPr>
          </a:p>
          <a:p>
            <a:pPr marL="342900" marR="0" lvl="0" indent="-139700" algn="l" rtl="0">
              <a:lnSpc>
                <a:spcPct val="90000"/>
              </a:lnSpc>
              <a:spcBef>
                <a:spcPts val="640"/>
              </a:spcBef>
              <a:spcAft>
                <a:spcPts val="0"/>
              </a:spcAft>
              <a:buClr>
                <a:schemeClr val="dk1"/>
              </a:buClr>
              <a:buSzPts val="3200"/>
              <a:buFont typeface="Arial"/>
              <a:buNone/>
            </a:pPr>
            <a:endParaRPr sz="3200" b="0" i="0" u="none" strike="noStrike" cap="none">
              <a:solidFill>
                <a:schemeClr val="dk1"/>
              </a:solidFill>
              <a:latin typeface="Calibri"/>
              <a:ea typeface="Calibri"/>
              <a:cs typeface="Calibri"/>
              <a:sym typeface="Calibri"/>
            </a:endParaRPr>
          </a:p>
          <a:p>
            <a:pPr marL="342900" marR="0" lvl="0" indent="-139700" algn="l" rtl="0">
              <a:spcBef>
                <a:spcPts val="64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76"/>
        <p:cNvGrpSpPr/>
        <p:nvPr/>
      </p:nvGrpSpPr>
      <p:grpSpPr>
        <a:xfrm>
          <a:off x="0" y="0"/>
          <a:ext cx="0" cy="0"/>
          <a:chOff x="0" y="0"/>
          <a:chExt cx="0" cy="0"/>
        </a:xfrm>
      </p:grpSpPr>
      <p:sp>
        <p:nvSpPr>
          <p:cNvPr id="1977" name="Google Shape;1977;g10469cf0601_0_62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alibri"/>
              <a:buNone/>
            </a:pPr>
            <a:r>
              <a:rPr lang="en-US" sz="4000" b="0" i="0" u="none">
                <a:solidFill>
                  <a:schemeClr val="dk1"/>
                </a:solidFill>
                <a:latin typeface="Calibri"/>
                <a:ea typeface="Calibri"/>
                <a:cs typeface="Calibri"/>
                <a:sym typeface="Calibri"/>
              </a:rPr>
              <a:t>Statutory Speed Limit</a:t>
            </a:r>
            <a:endParaRPr/>
          </a:p>
        </p:txBody>
      </p:sp>
      <p:sp>
        <p:nvSpPr>
          <p:cNvPr id="1978" name="Google Shape;1978;g10469cf0601_0_62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ts val="2800"/>
              <a:buFont typeface="Arial"/>
              <a:buChar char="•"/>
            </a:pPr>
            <a:r>
              <a:rPr lang="en-US" sz="2800" b="1" i="0" u="none">
                <a:solidFill>
                  <a:schemeClr val="dk1"/>
                </a:solidFill>
                <a:latin typeface="Calibri"/>
                <a:ea typeface="Calibri"/>
                <a:cs typeface="Calibri"/>
                <a:sym typeface="Calibri"/>
              </a:rPr>
              <a:t>The law</a:t>
            </a:r>
            <a:r>
              <a:rPr lang="en-US" sz="2800" b="0" i="0" u="none">
                <a:solidFill>
                  <a:schemeClr val="dk1"/>
                </a:solidFill>
                <a:latin typeface="Calibri"/>
                <a:ea typeface="Calibri"/>
                <a:cs typeface="Calibri"/>
                <a:sym typeface="Calibri"/>
              </a:rPr>
              <a:t>. The speed limit in various areas, when no speed limit sign is posted.</a:t>
            </a:r>
            <a:endParaRPr/>
          </a:p>
          <a:p>
            <a:pPr marL="342900" marR="0" lvl="0" indent="-342900" algn="l" rtl="0">
              <a:lnSpc>
                <a:spcPct val="80000"/>
              </a:lnSpc>
              <a:spcBef>
                <a:spcPts val="56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a:p>
            <a:pPr marL="342900" marR="0" lvl="0" indent="-342900" algn="l" rtl="0">
              <a:lnSpc>
                <a:spcPct val="80000"/>
              </a:lnSpc>
              <a:spcBef>
                <a:spcPts val="560"/>
              </a:spcBef>
              <a:spcAft>
                <a:spcPts val="0"/>
              </a:spcAft>
              <a:buClr>
                <a:schemeClr val="dk1"/>
              </a:buClr>
              <a:buSzPts val="2800"/>
              <a:buFont typeface="Arial"/>
              <a:buChar char="•"/>
            </a:pPr>
            <a:r>
              <a:rPr lang="en-US" sz="2800" b="0" i="0" u="none">
                <a:solidFill>
                  <a:schemeClr val="dk1"/>
                </a:solidFill>
                <a:latin typeface="Calibri"/>
                <a:ea typeface="Calibri"/>
                <a:cs typeface="Calibri"/>
                <a:sym typeface="Calibri"/>
              </a:rPr>
              <a:t> Speed limit signs indicate the maximum</a:t>
            </a:r>
            <a:endParaRPr/>
          </a:p>
          <a:p>
            <a:pPr marL="342900" marR="0" lvl="0" indent="-342900" algn="l" rtl="0">
              <a:lnSpc>
                <a:spcPct val="80000"/>
              </a:lnSpc>
              <a:spcBef>
                <a:spcPts val="560"/>
              </a:spcBef>
              <a:spcAft>
                <a:spcPts val="0"/>
              </a:spcAft>
              <a:buClr>
                <a:schemeClr val="dk1"/>
              </a:buClr>
              <a:buSzPts val="2800"/>
              <a:buFont typeface="Arial"/>
              <a:buNone/>
            </a:pPr>
            <a:r>
              <a:rPr lang="en-US" sz="2800" b="0" i="0" u="none">
                <a:solidFill>
                  <a:schemeClr val="dk1"/>
                </a:solidFill>
                <a:latin typeface="Calibri"/>
                <a:ea typeface="Calibri"/>
                <a:cs typeface="Calibri"/>
                <a:sym typeface="Calibri"/>
              </a:rPr>
              <a:t>	 speed allowed by law, but does not </a:t>
            </a:r>
            <a:endParaRPr/>
          </a:p>
          <a:p>
            <a:pPr marL="342900" marR="0" lvl="0" indent="-342900" algn="l" rtl="0">
              <a:lnSpc>
                <a:spcPct val="80000"/>
              </a:lnSpc>
              <a:spcBef>
                <a:spcPts val="560"/>
              </a:spcBef>
              <a:spcAft>
                <a:spcPts val="0"/>
              </a:spcAft>
              <a:buClr>
                <a:schemeClr val="dk1"/>
              </a:buClr>
              <a:buSzPts val="2800"/>
              <a:buFont typeface="Arial"/>
              <a:buNone/>
            </a:pPr>
            <a:r>
              <a:rPr lang="en-US" sz="2800" b="0" i="0" u="none">
                <a:solidFill>
                  <a:schemeClr val="dk1"/>
                </a:solidFill>
                <a:latin typeface="Calibri"/>
                <a:ea typeface="Calibri"/>
                <a:cs typeface="Calibri"/>
                <a:sym typeface="Calibri"/>
              </a:rPr>
              <a:t>	 mean that all parts of the road can be </a:t>
            </a:r>
            <a:endParaRPr/>
          </a:p>
          <a:p>
            <a:pPr marL="342900" marR="0" lvl="0" indent="-342900" algn="l" rtl="0">
              <a:lnSpc>
                <a:spcPct val="80000"/>
              </a:lnSpc>
              <a:spcBef>
                <a:spcPts val="560"/>
              </a:spcBef>
              <a:spcAft>
                <a:spcPts val="0"/>
              </a:spcAft>
              <a:buClr>
                <a:schemeClr val="dk1"/>
              </a:buClr>
              <a:buSzPts val="2800"/>
              <a:buFont typeface="Arial"/>
              <a:buNone/>
            </a:pPr>
            <a:r>
              <a:rPr lang="en-US" sz="2800" b="0" i="0" u="none">
                <a:solidFill>
                  <a:schemeClr val="dk1"/>
                </a:solidFill>
                <a:latin typeface="Calibri"/>
                <a:ea typeface="Calibri"/>
                <a:cs typeface="Calibri"/>
                <a:sym typeface="Calibri"/>
              </a:rPr>
              <a:t>	 safely driven at those speeds under all conditions          </a:t>
            </a:r>
            <a:endParaRPr/>
          </a:p>
          <a:p>
            <a:pPr marL="342900" marR="0" lvl="0" indent="-165100" algn="l" rtl="0">
              <a:lnSpc>
                <a:spcPct val="80000"/>
              </a:lnSpc>
              <a:spcBef>
                <a:spcPts val="56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a:p>
            <a:pPr marL="342900" marR="0" lvl="0" indent="-165100" algn="l" rtl="0">
              <a:lnSpc>
                <a:spcPct val="80000"/>
              </a:lnSpc>
              <a:spcBef>
                <a:spcPts val="56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a:p>
            <a:pPr marL="342900" marR="0" lvl="0" indent="-165100" algn="l" rtl="0">
              <a:spcBef>
                <a:spcPts val="56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p:txBody>
      </p:sp>
      <p:pic>
        <p:nvPicPr>
          <p:cNvPr id="1979" name="Google Shape;1979;g10469cf0601_0_625" descr="maxmin"/>
          <p:cNvPicPr preferRelativeResize="0"/>
          <p:nvPr/>
        </p:nvPicPr>
        <p:blipFill rotWithShape="1">
          <a:blip r:embed="rId3">
            <a:alphaModFix/>
          </a:blip>
          <a:srcRect/>
          <a:stretch/>
        </p:blipFill>
        <p:spPr>
          <a:xfrm>
            <a:off x="7543800" y="2286000"/>
            <a:ext cx="809625" cy="16192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83"/>
        <p:cNvGrpSpPr/>
        <p:nvPr/>
      </p:nvGrpSpPr>
      <p:grpSpPr>
        <a:xfrm>
          <a:off x="0" y="0"/>
          <a:ext cx="0" cy="0"/>
          <a:chOff x="0" y="0"/>
          <a:chExt cx="0" cy="0"/>
        </a:xfrm>
      </p:grpSpPr>
      <p:sp>
        <p:nvSpPr>
          <p:cNvPr id="1984" name="Google Shape;1984;g10469cf0601_0_631"/>
          <p:cNvSpPr txBox="1">
            <a:spLocks noGrp="1"/>
          </p:cNvSpPr>
          <p:nvPr>
            <p:ph type="title" idx="4294967295"/>
          </p:nvPr>
        </p:nvSpPr>
        <p:spPr>
          <a:xfrm>
            <a:off x="0" y="274637"/>
            <a:ext cx="8229600" cy="11430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Alabama’s Basic Speed Law</a:t>
            </a:r>
            <a:endParaRPr/>
          </a:p>
        </p:txBody>
      </p:sp>
      <p:sp>
        <p:nvSpPr>
          <p:cNvPr id="1985" name="Google Shape;1985;g10469cf0601_0_631"/>
          <p:cNvSpPr txBox="1">
            <a:spLocks noGrp="1"/>
          </p:cNvSpPr>
          <p:nvPr>
            <p:ph type="body" idx="4294967295"/>
          </p:nvPr>
        </p:nvSpPr>
        <p:spPr>
          <a:xfrm>
            <a:off x="4760912" y="1447800"/>
            <a:ext cx="4383000" cy="5257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2000"/>
              <a:buFont typeface="Arial"/>
              <a:buChar char="•"/>
            </a:pPr>
            <a:r>
              <a:rPr lang="en-US" sz="2000" b="1" i="0" u="none">
                <a:solidFill>
                  <a:schemeClr val="dk1"/>
                </a:solidFill>
                <a:latin typeface="Calibri"/>
                <a:ea typeface="Calibri"/>
                <a:cs typeface="Calibri"/>
                <a:sym typeface="Calibri"/>
              </a:rPr>
              <a:t>According to Alabama Law the statutory speed limits are as follows:</a:t>
            </a:r>
            <a:endParaRPr/>
          </a:p>
          <a:p>
            <a:pPr marL="742950" marR="0" lvl="1" indent="-285750" algn="l" rtl="0">
              <a:lnSpc>
                <a:spcPct val="90000"/>
              </a:lnSpc>
              <a:spcBef>
                <a:spcPts val="360"/>
              </a:spcBef>
              <a:spcAft>
                <a:spcPts val="0"/>
              </a:spcAft>
              <a:buClr>
                <a:schemeClr val="dk1"/>
              </a:buClr>
              <a:buSzPts val="1800"/>
              <a:buFont typeface="Arial"/>
              <a:buChar char="–"/>
            </a:pPr>
            <a:r>
              <a:rPr lang="en-US" sz="1800" b="1" i="0" u="none" strike="noStrike" cap="none">
                <a:solidFill>
                  <a:schemeClr val="dk1"/>
                </a:solidFill>
                <a:latin typeface="Calibri"/>
                <a:ea typeface="Calibri"/>
                <a:cs typeface="Calibri"/>
                <a:sym typeface="Calibri"/>
              </a:rPr>
              <a:t>30 mph 	Urban District    		              (Neighborhood)</a:t>
            </a:r>
            <a:endParaRPr/>
          </a:p>
          <a:p>
            <a:pPr marL="742950" marR="0" lvl="1" indent="-285750" algn="l" rtl="0">
              <a:lnSpc>
                <a:spcPct val="90000"/>
              </a:lnSpc>
              <a:spcBef>
                <a:spcPts val="360"/>
              </a:spcBef>
              <a:spcAft>
                <a:spcPts val="0"/>
              </a:spcAft>
              <a:buClr>
                <a:schemeClr val="dk1"/>
              </a:buClr>
              <a:buSzPts val="1800"/>
              <a:buFont typeface="Arial"/>
              <a:buChar char="–"/>
            </a:pPr>
            <a:r>
              <a:rPr lang="en-US" sz="1800" b="1" i="0" u="none" strike="noStrike" cap="none">
                <a:solidFill>
                  <a:schemeClr val="dk1"/>
                </a:solidFill>
                <a:latin typeface="Calibri"/>
                <a:ea typeface="Calibri"/>
                <a:cs typeface="Calibri"/>
                <a:sym typeface="Calibri"/>
              </a:rPr>
              <a:t>35 mph 	Unpaved Road</a:t>
            </a:r>
            <a:endParaRPr/>
          </a:p>
          <a:p>
            <a:pPr marL="742950" marR="0" lvl="1" indent="-285750" algn="l" rtl="0">
              <a:lnSpc>
                <a:spcPct val="90000"/>
              </a:lnSpc>
              <a:spcBef>
                <a:spcPts val="360"/>
              </a:spcBef>
              <a:spcAft>
                <a:spcPts val="0"/>
              </a:spcAft>
              <a:buClr>
                <a:schemeClr val="dk1"/>
              </a:buClr>
              <a:buSzPts val="1800"/>
              <a:buFont typeface="Arial"/>
              <a:buChar char="–"/>
            </a:pPr>
            <a:r>
              <a:rPr lang="en-US" sz="1800" b="1" i="0" u="none" strike="noStrike" cap="none">
                <a:solidFill>
                  <a:schemeClr val="dk1"/>
                </a:solidFill>
                <a:latin typeface="Calibri"/>
                <a:ea typeface="Calibri"/>
                <a:cs typeface="Calibri"/>
                <a:sym typeface="Calibri"/>
              </a:rPr>
              <a:t>45 mph	Paved County      		Road</a:t>
            </a:r>
            <a:endParaRPr/>
          </a:p>
          <a:p>
            <a:pPr marL="742950" marR="0" lvl="1" indent="-285750" algn="l" rtl="0">
              <a:lnSpc>
                <a:spcPct val="90000"/>
              </a:lnSpc>
              <a:spcBef>
                <a:spcPts val="360"/>
              </a:spcBef>
              <a:spcAft>
                <a:spcPts val="0"/>
              </a:spcAft>
              <a:buClr>
                <a:schemeClr val="dk1"/>
              </a:buClr>
              <a:buSzPts val="1800"/>
              <a:buFont typeface="Arial"/>
              <a:buChar char="–"/>
            </a:pPr>
            <a:r>
              <a:rPr lang="en-US" sz="1800" b="1" i="0" u="none" strike="noStrike" cap="none">
                <a:solidFill>
                  <a:schemeClr val="dk1"/>
                </a:solidFill>
                <a:latin typeface="Calibri"/>
                <a:ea typeface="Calibri"/>
                <a:cs typeface="Calibri"/>
                <a:sym typeface="Calibri"/>
              </a:rPr>
              <a:t>55 mph 	Other Locations</a:t>
            </a:r>
            <a:endParaRPr/>
          </a:p>
          <a:p>
            <a:pPr marL="742950" marR="0" lvl="1" indent="-285750" algn="l" rtl="0">
              <a:lnSpc>
                <a:spcPct val="90000"/>
              </a:lnSpc>
              <a:spcBef>
                <a:spcPts val="360"/>
              </a:spcBef>
              <a:spcAft>
                <a:spcPts val="0"/>
              </a:spcAft>
              <a:buClr>
                <a:schemeClr val="dk1"/>
              </a:buClr>
              <a:buSzPts val="1800"/>
              <a:buFont typeface="Arial"/>
              <a:buNone/>
            </a:pPr>
            <a:r>
              <a:rPr lang="en-US" sz="1800" b="1" i="0" u="none" strike="noStrike" cap="none">
                <a:solidFill>
                  <a:schemeClr val="dk1"/>
                </a:solidFill>
                <a:latin typeface="Calibri"/>
                <a:ea typeface="Calibri"/>
                <a:cs typeface="Calibri"/>
                <a:sym typeface="Calibri"/>
              </a:rPr>
              <a:t>                      (State Highways)</a:t>
            </a:r>
            <a:endParaRPr/>
          </a:p>
          <a:p>
            <a:pPr marL="742950" marR="0" lvl="1" indent="-285750" algn="l" rtl="0">
              <a:lnSpc>
                <a:spcPct val="90000"/>
              </a:lnSpc>
              <a:spcBef>
                <a:spcPts val="360"/>
              </a:spcBef>
              <a:spcAft>
                <a:spcPts val="0"/>
              </a:spcAft>
              <a:buClr>
                <a:schemeClr val="dk1"/>
              </a:buClr>
              <a:buSzPts val="1800"/>
              <a:buFont typeface="Arial"/>
              <a:buChar char="–"/>
            </a:pPr>
            <a:r>
              <a:rPr lang="en-US" sz="1800" b="1" i="0" u="none" strike="noStrike" cap="none">
                <a:solidFill>
                  <a:schemeClr val="dk1"/>
                </a:solidFill>
                <a:latin typeface="Calibri"/>
                <a:ea typeface="Calibri"/>
                <a:cs typeface="Calibri"/>
                <a:sym typeface="Calibri"/>
              </a:rPr>
              <a:t>65 mph 	State Highways 		               where posted</a:t>
            </a:r>
            <a:endParaRPr/>
          </a:p>
          <a:p>
            <a:pPr marL="742950" marR="0" lvl="1" indent="-285750" algn="l" rtl="0">
              <a:lnSpc>
                <a:spcPct val="90000"/>
              </a:lnSpc>
              <a:spcBef>
                <a:spcPts val="360"/>
              </a:spcBef>
              <a:spcAft>
                <a:spcPts val="0"/>
              </a:spcAft>
              <a:buClr>
                <a:schemeClr val="dk1"/>
              </a:buClr>
              <a:buSzPts val="1800"/>
              <a:buFont typeface="Arial"/>
              <a:buChar char="–"/>
            </a:pPr>
            <a:r>
              <a:rPr lang="en-US" sz="1800" b="1" i="0" u="none" strike="noStrike" cap="none">
                <a:solidFill>
                  <a:schemeClr val="dk1"/>
                </a:solidFill>
                <a:latin typeface="Calibri"/>
                <a:ea typeface="Calibri"/>
                <a:cs typeface="Calibri"/>
                <a:sym typeface="Calibri"/>
              </a:rPr>
              <a:t>70 mph	Interstate 			Highways</a:t>
            </a:r>
            <a:endParaRPr/>
          </a:p>
        </p:txBody>
      </p:sp>
      <p:pic>
        <p:nvPicPr>
          <p:cNvPr id="1986" name="Google Shape;1986;g10469cf0601_0_631" descr="Speed Signs"/>
          <p:cNvPicPr preferRelativeResize="0">
            <a:picLocks noGrp="1"/>
          </p:cNvPicPr>
          <p:nvPr>
            <p:ph type="body" idx="4294967295"/>
          </p:nvPr>
        </p:nvPicPr>
        <p:blipFill rotWithShape="1">
          <a:blip r:embed="rId3">
            <a:alphaModFix/>
          </a:blip>
          <a:srcRect/>
          <a:stretch/>
        </p:blipFill>
        <p:spPr>
          <a:xfrm>
            <a:off x="0" y="1676400"/>
            <a:ext cx="3124200" cy="2186100"/>
          </a:xfrm>
          <a:prstGeom prst="rect">
            <a:avLst/>
          </a:prstGeom>
          <a:noFill/>
          <a:ln>
            <a:noFill/>
          </a:ln>
        </p:spPr>
      </p:pic>
      <p:pic>
        <p:nvPicPr>
          <p:cNvPr id="1987" name="Google Shape;1987;g10469cf0601_0_631" descr="70 speed sign"/>
          <p:cNvPicPr preferRelativeResize="0">
            <a:picLocks noGrp="1"/>
          </p:cNvPicPr>
          <p:nvPr>
            <p:ph type="body" idx="4294967295"/>
          </p:nvPr>
        </p:nvPicPr>
        <p:blipFill rotWithShape="1">
          <a:blip r:embed="rId4">
            <a:alphaModFix/>
          </a:blip>
          <a:srcRect/>
          <a:stretch/>
        </p:blipFill>
        <p:spPr>
          <a:xfrm>
            <a:off x="0" y="4038600"/>
            <a:ext cx="2133600" cy="25146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984"/>
                                        </p:tgtEl>
                                        <p:attrNameLst>
                                          <p:attrName>style.visibility</p:attrName>
                                        </p:attrNameLst>
                                      </p:cBhvr>
                                      <p:to>
                                        <p:strVal val="visible"/>
                                      </p:to>
                                    </p:set>
                                    <p:animEffect transition="in" filter="fade">
                                      <p:cBhvr>
                                        <p:cTn id="7" dur="2000"/>
                                        <p:tgtEl>
                                          <p:spTgt spid="198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85">
                                            <p:txEl>
                                              <p:pRg st="0" end="0"/>
                                            </p:txEl>
                                          </p:spTgt>
                                        </p:tgtEl>
                                        <p:attrNameLst>
                                          <p:attrName>style.visibility</p:attrName>
                                        </p:attrNameLst>
                                      </p:cBhvr>
                                      <p:to>
                                        <p:strVal val="visible"/>
                                      </p:to>
                                    </p:set>
                                    <p:animEffect transition="in" filter="fade">
                                      <p:cBhvr>
                                        <p:cTn id="12" dur="2000"/>
                                        <p:tgtEl>
                                          <p:spTgt spid="198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85">
                                            <p:txEl>
                                              <p:pRg st="1" end="1"/>
                                            </p:txEl>
                                          </p:spTgt>
                                        </p:tgtEl>
                                        <p:attrNameLst>
                                          <p:attrName>style.visibility</p:attrName>
                                        </p:attrNameLst>
                                      </p:cBhvr>
                                      <p:to>
                                        <p:strVal val="visible"/>
                                      </p:to>
                                    </p:set>
                                    <p:animEffect transition="in" filter="fade">
                                      <p:cBhvr>
                                        <p:cTn id="17" dur="2000"/>
                                        <p:tgtEl>
                                          <p:spTgt spid="198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85">
                                            <p:txEl>
                                              <p:pRg st="2" end="2"/>
                                            </p:txEl>
                                          </p:spTgt>
                                        </p:tgtEl>
                                        <p:attrNameLst>
                                          <p:attrName>style.visibility</p:attrName>
                                        </p:attrNameLst>
                                      </p:cBhvr>
                                      <p:to>
                                        <p:strVal val="visible"/>
                                      </p:to>
                                    </p:set>
                                    <p:animEffect transition="in" filter="fade">
                                      <p:cBhvr>
                                        <p:cTn id="22" dur="2000"/>
                                        <p:tgtEl>
                                          <p:spTgt spid="198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85">
                                            <p:txEl>
                                              <p:pRg st="3" end="3"/>
                                            </p:txEl>
                                          </p:spTgt>
                                        </p:tgtEl>
                                        <p:attrNameLst>
                                          <p:attrName>style.visibility</p:attrName>
                                        </p:attrNameLst>
                                      </p:cBhvr>
                                      <p:to>
                                        <p:strVal val="visible"/>
                                      </p:to>
                                    </p:set>
                                    <p:animEffect transition="in" filter="fade">
                                      <p:cBhvr>
                                        <p:cTn id="27" dur="2000"/>
                                        <p:tgtEl>
                                          <p:spTgt spid="198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985">
                                            <p:txEl>
                                              <p:pRg st="4" end="4"/>
                                            </p:txEl>
                                          </p:spTgt>
                                        </p:tgtEl>
                                        <p:attrNameLst>
                                          <p:attrName>style.visibility</p:attrName>
                                        </p:attrNameLst>
                                      </p:cBhvr>
                                      <p:to>
                                        <p:strVal val="visible"/>
                                      </p:to>
                                    </p:set>
                                    <p:animEffect transition="in" filter="fade">
                                      <p:cBhvr>
                                        <p:cTn id="32" dur="2000"/>
                                        <p:tgtEl>
                                          <p:spTgt spid="198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985">
                                            <p:txEl>
                                              <p:pRg st="5" end="5"/>
                                            </p:txEl>
                                          </p:spTgt>
                                        </p:tgtEl>
                                        <p:attrNameLst>
                                          <p:attrName>style.visibility</p:attrName>
                                        </p:attrNameLst>
                                      </p:cBhvr>
                                      <p:to>
                                        <p:strVal val="visible"/>
                                      </p:to>
                                    </p:set>
                                    <p:animEffect transition="in" filter="fade">
                                      <p:cBhvr>
                                        <p:cTn id="37" dur="2000"/>
                                        <p:tgtEl>
                                          <p:spTgt spid="198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985">
                                            <p:txEl>
                                              <p:pRg st="6" end="6"/>
                                            </p:txEl>
                                          </p:spTgt>
                                        </p:tgtEl>
                                        <p:attrNameLst>
                                          <p:attrName>style.visibility</p:attrName>
                                        </p:attrNameLst>
                                      </p:cBhvr>
                                      <p:to>
                                        <p:strVal val="visible"/>
                                      </p:to>
                                    </p:set>
                                    <p:animEffect transition="in" filter="fade">
                                      <p:cBhvr>
                                        <p:cTn id="42" dur="2000"/>
                                        <p:tgtEl>
                                          <p:spTgt spid="1985">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985">
                                            <p:txEl>
                                              <p:pRg st="7" end="7"/>
                                            </p:txEl>
                                          </p:spTgt>
                                        </p:tgtEl>
                                        <p:attrNameLst>
                                          <p:attrName>style.visibility</p:attrName>
                                        </p:attrNameLst>
                                      </p:cBhvr>
                                      <p:to>
                                        <p:strVal val="visible"/>
                                      </p:to>
                                    </p:set>
                                    <p:animEffect transition="in" filter="fade">
                                      <p:cBhvr>
                                        <p:cTn id="47" dur="2000"/>
                                        <p:tgtEl>
                                          <p:spTgt spid="198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91"/>
        <p:cNvGrpSpPr/>
        <p:nvPr/>
      </p:nvGrpSpPr>
      <p:grpSpPr>
        <a:xfrm>
          <a:off x="0" y="0"/>
          <a:ext cx="0" cy="0"/>
          <a:chOff x="0" y="0"/>
          <a:chExt cx="0" cy="0"/>
        </a:xfrm>
      </p:grpSpPr>
      <p:sp>
        <p:nvSpPr>
          <p:cNvPr id="1992" name="Google Shape;1992;g10469cf0601_0_63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0000"/>
              </a:lnSpc>
              <a:spcBef>
                <a:spcPts val="0"/>
              </a:spcBef>
              <a:spcAft>
                <a:spcPts val="0"/>
              </a:spcAft>
              <a:buClr>
                <a:schemeClr val="dk1"/>
              </a:buClr>
              <a:buSzPct val="100000"/>
              <a:buFont typeface="Calibri"/>
              <a:buNone/>
            </a:pPr>
            <a:r>
              <a:rPr lang="en-US" sz="3600" b="0" i="0" u="none">
                <a:solidFill>
                  <a:schemeClr val="dk1"/>
                </a:solidFill>
                <a:latin typeface="Calibri"/>
                <a:ea typeface="Calibri"/>
                <a:cs typeface="Calibri"/>
                <a:sym typeface="Calibri"/>
              </a:rPr>
              <a:t>Posted Speed Limit</a:t>
            </a:r>
            <a:br>
              <a:rPr lang="en-US" sz="3600" b="0" i="0" u="none">
                <a:solidFill>
                  <a:schemeClr val="dk1"/>
                </a:solidFill>
                <a:latin typeface="Calibri"/>
                <a:ea typeface="Calibri"/>
                <a:cs typeface="Calibri"/>
                <a:sym typeface="Calibri"/>
              </a:rPr>
            </a:br>
            <a:endParaRPr/>
          </a:p>
        </p:txBody>
      </p:sp>
      <p:sp>
        <p:nvSpPr>
          <p:cNvPr id="1993" name="Google Shape;1993;g10469cf0601_0_638"/>
          <p:cNvSpPr txBox="1">
            <a:spLocks noGrp="1"/>
          </p:cNvSpPr>
          <p:nvPr>
            <p:ph type="body" idx="1"/>
          </p:nvPr>
        </p:nvSpPr>
        <p:spPr>
          <a:xfrm>
            <a:off x="457200" y="1143000"/>
            <a:ext cx="8229600" cy="49833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2800"/>
              <a:buFont typeface="Arial"/>
              <a:buChar char="•"/>
            </a:pPr>
            <a:r>
              <a:rPr lang="en-US" sz="2800" b="0" i="0" u="none">
                <a:solidFill>
                  <a:schemeClr val="dk1"/>
                </a:solidFill>
                <a:latin typeface="Calibri"/>
                <a:ea typeface="Calibri"/>
                <a:cs typeface="Calibri"/>
                <a:sym typeface="Calibri"/>
              </a:rPr>
              <a:t>This category allows either state or local authorities to alter the statutory speed limits.</a:t>
            </a:r>
            <a:endParaRPr/>
          </a:p>
          <a:p>
            <a:pPr marL="342900" marR="0" lvl="0" indent="-165100" algn="l" rtl="0">
              <a:lnSpc>
                <a:spcPct val="90000"/>
              </a:lnSpc>
              <a:spcBef>
                <a:spcPts val="56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a:p>
            <a:pPr marL="342900" marR="0" lvl="0" indent="-342900" algn="l" rtl="0">
              <a:lnSpc>
                <a:spcPct val="90000"/>
              </a:lnSpc>
              <a:spcBef>
                <a:spcPts val="560"/>
              </a:spcBef>
              <a:spcAft>
                <a:spcPts val="0"/>
              </a:spcAft>
              <a:buClr>
                <a:schemeClr val="dk1"/>
              </a:buClr>
              <a:buSzPts val="2800"/>
              <a:buFont typeface="Arial"/>
              <a:buChar char="•"/>
            </a:pPr>
            <a:r>
              <a:rPr lang="en-US" sz="2800" b="0" i="0" u="none">
                <a:solidFill>
                  <a:schemeClr val="dk1"/>
                </a:solidFill>
                <a:latin typeface="Calibri"/>
                <a:ea typeface="Calibri"/>
                <a:cs typeface="Calibri"/>
                <a:sym typeface="Calibri"/>
              </a:rPr>
              <a:t>However, it is usually required that, prior to increasing or decreasing a highway’s statutory speed limit, the appropriate governmental authorities conduct a study to determine the safe speed limit for such highway.</a:t>
            </a:r>
            <a:endParaRPr/>
          </a:p>
          <a:p>
            <a:pPr marL="342900" marR="0" lvl="0" indent="-165100" algn="l" rtl="0">
              <a:lnSpc>
                <a:spcPct val="90000"/>
              </a:lnSpc>
              <a:spcBef>
                <a:spcPts val="56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a:p>
            <a:pPr marL="342900" marR="0" lvl="0" indent="-342900" algn="l" rtl="0">
              <a:lnSpc>
                <a:spcPct val="90000"/>
              </a:lnSpc>
              <a:spcBef>
                <a:spcPts val="560"/>
              </a:spcBef>
              <a:spcAft>
                <a:spcPts val="0"/>
              </a:spcAft>
              <a:buClr>
                <a:schemeClr val="dk1"/>
              </a:buClr>
              <a:buSzPts val="2800"/>
              <a:buFont typeface="Arial"/>
              <a:buChar char="•"/>
            </a:pPr>
            <a:r>
              <a:rPr lang="en-US" sz="2800" b="0" i="0" u="none">
                <a:solidFill>
                  <a:schemeClr val="dk1"/>
                </a:solidFill>
                <a:latin typeface="Calibri"/>
                <a:ea typeface="Calibri"/>
                <a:cs typeface="Calibri"/>
                <a:sym typeface="Calibri"/>
              </a:rPr>
              <a:t>The statutory speed laws are in effect unless a limit is posted otherwise.</a:t>
            </a:r>
            <a:endParaRPr/>
          </a:p>
          <a:p>
            <a:pPr marL="342900" marR="0" lvl="0" indent="-165100" algn="l" rtl="0">
              <a:spcBef>
                <a:spcPts val="56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97"/>
        <p:cNvGrpSpPr/>
        <p:nvPr/>
      </p:nvGrpSpPr>
      <p:grpSpPr>
        <a:xfrm>
          <a:off x="0" y="0"/>
          <a:ext cx="0" cy="0"/>
          <a:chOff x="0" y="0"/>
          <a:chExt cx="0" cy="0"/>
        </a:xfrm>
      </p:grpSpPr>
      <p:sp>
        <p:nvSpPr>
          <p:cNvPr id="1998" name="Google Shape;1998;g10469cf0601_0_64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alibri"/>
              <a:buNone/>
            </a:pPr>
            <a:r>
              <a:rPr lang="en-US" sz="4000" b="0" i="0" u="none">
                <a:solidFill>
                  <a:schemeClr val="dk1"/>
                </a:solidFill>
                <a:latin typeface="Calibri"/>
                <a:ea typeface="Calibri"/>
                <a:cs typeface="Calibri"/>
                <a:sym typeface="Calibri"/>
              </a:rPr>
              <a:t>Advisory Speed Limits</a:t>
            </a:r>
            <a:endParaRPr/>
          </a:p>
        </p:txBody>
      </p:sp>
      <p:sp>
        <p:nvSpPr>
          <p:cNvPr id="1999" name="Google Shape;1999;g10469cf0601_0_643"/>
          <p:cNvSpPr txBox="1">
            <a:spLocks noGrp="1"/>
          </p:cNvSpPr>
          <p:nvPr>
            <p:ph type="body" idx="1"/>
          </p:nvPr>
        </p:nvSpPr>
        <p:spPr>
          <a:xfrm>
            <a:off x="381000" y="14478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A speed limit that </a:t>
            </a:r>
            <a:r>
              <a:rPr lang="en-US" sz="3200" b="1" i="0" u="none">
                <a:solidFill>
                  <a:schemeClr val="dk1"/>
                </a:solidFill>
                <a:latin typeface="Calibri"/>
                <a:ea typeface="Calibri"/>
                <a:cs typeface="Calibri"/>
                <a:sym typeface="Calibri"/>
              </a:rPr>
              <a:t>advises</a:t>
            </a:r>
            <a:r>
              <a:rPr lang="en-US" sz="3200" b="0" i="0" u="none">
                <a:solidFill>
                  <a:schemeClr val="dk1"/>
                </a:solidFill>
                <a:latin typeface="Calibri"/>
                <a:ea typeface="Calibri"/>
                <a:cs typeface="Calibri"/>
                <a:sym typeface="Calibri"/>
              </a:rPr>
              <a:t> drivers that an adjusted speed is necessary for a short period of time. </a:t>
            </a:r>
            <a:endParaRPr/>
          </a:p>
          <a:p>
            <a:pPr marL="342900" marR="0" lvl="0" indent="-342900" algn="l" rtl="0">
              <a:lnSpc>
                <a:spcPct val="100000"/>
              </a:lnSpc>
              <a:spcBef>
                <a:spcPts val="64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342900" marR="0" lvl="0" indent="-342900" algn="l" rtl="0">
              <a:lnSpc>
                <a:spcPct val="100000"/>
              </a:lnSpc>
              <a:spcBef>
                <a:spcPts val="64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For example: Sharp curve ahead, road work ahead, school bus stop ahead.</a:t>
            </a:r>
            <a:endParaRPr/>
          </a:p>
          <a:p>
            <a:pPr marL="342900" marR="0" lvl="0" indent="-139700" algn="l" rtl="0">
              <a:spcBef>
                <a:spcPts val="64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p:txBody>
      </p:sp>
      <p:pic>
        <p:nvPicPr>
          <p:cNvPr id="2000" name="Google Shape;2000;g10469cf0601_0_643" descr="curve"/>
          <p:cNvPicPr preferRelativeResize="0"/>
          <p:nvPr/>
        </p:nvPicPr>
        <p:blipFill rotWithShape="1">
          <a:blip r:embed="rId3">
            <a:alphaModFix/>
          </a:blip>
          <a:srcRect/>
          <a:stretch/>
        </p:blipFill>
        <p:spPr>
          <a:xfrm>
            <a:off x="6172200" y="4800600"/>
            <a:ext cx="1924050" cy="1600200"/>
          </a:xfrm>
          <a:prstGeom prst="rect">
            <a:avLst/>
          </a:prstGeom>
          <a:noFill/>
          <a:ln>
            <a:noFill/>
          </a:ln>
        </p:spPr>
      </p:pic>
      <p:pic>
        <p:nvPicPr>
          <p:cNvPr id="2001" name="Google Shape;2001;g10469cf0601_0_643" descr="Curve and speed sign"/>
          <p:cNvPicPr preferRelativeResize="0"/>
          <p:nvPr/>
        </p:nvPicPr>
        <p:blipFill rotWithShape="1">
          <a:blip r:embed="rId4">
            <a:alphaModFix/>
          </a:blip>
          <a:srcRect/>
          <a:stretch/>
        </p:blipFill>
        <p:spPr>
          <a:xfrm>
            <a:off x="381000" y="4572000"/>
            <a:ext cx="2438400" cy="2060575"/>
          </a:xfrm>
          <a:prstGeom prst="rect">
            <a:avLst/>
          </a:prstGeom>
          <a:noFill/>
          <a:ln>
            <a:noFill/>
          </a:ln>
        </p:spPr>
      </p:pic>
      <p:pic>
        <p:nvPicPr>
          <p:cNvPr id="2002" name="Google Shape;2002;g10469cf0601_0_643" descr="Curve sign"/>
          <p:cNvPicPr preferRelativeResize="0"/>
          <p:nvPr/>
        </p:nvPicPr>
        <p:blipFill rotWithShape="1">
          <a:blip r:embed="rId5">
            <a:alphaModFix/>
          </a:blip>
          <a:srcRect/>
          <a:stretch/>
        </p:blipFill>
        <p:spPr>
          <a:xfrm>
            <a:off x="3657600" y="4724400"/>
            <a:ext cx="1692275" cy="18637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06"/>
        <p:cNvGrpSpPr/>
        <p:nvPr/>
      </p:nvGrpSpPr>
      <p:grpSpPr>
        <a:xfrm>
          <a:off x="0" y="0"/>
          <a:ext cx="0" cy="0"/>
          <a:chOff x="0" y="0"/>
          <a:chExt cx="0" cy="0"/>
        </a:xfrm>
      </p:grpSpPr>
      <p:sp>
        <p:nvSpPr>
          <p:cNvPr id="2007" name="Google Shape;2007;g10469cf0601_0_651"/>
          <p:cNvSpPr txBox="1">
            <a:spLocks noGrp="1"/>
          </p:cNvSpPr>
          <p:nvPr>
            <p:ph type="title" idx="4294967295"/>
          </p:nvPr>
        </p:nvSpPr>
        <p:spPr>
          <a:xfrm>
            <a:off x="0" y="274637"/>
            <a:ext cx="8229600" cy="11430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Minimum Speed Law</a:t>
            </a:r>
            <a:endParaRPr/>
          </a:p>
        </p:txBody>
      </p:sp>
      <p:sp>
        <p:nvSpPr>
          <p:cNvPr id="2008" name="Google Shape;2008;g10469cf0601_0_651"/>
          <p:cNvSpPr txBox="1">
            <a:spLocks noGrp="1"/>
          </p:cNvSpPr>
          <p:nvPr>
            <p:ph type="body" idx="4294967295"/>
          </p:nvPr>
        </p:nvSpPr>
        <p:spPr>
          <a:xfrm>
            <a:off x="0" y="16002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Minimum Speed Law provides that no person shall drive a motor vehicle at such a slow speed as to impede the normal and reasonable movement of traffic. 32-5A-174(a)</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12"/>
        <p:cNvGrpSpPr/>
        <p:nvPr/>
      </p:nvGrpSpPr>
      <p:grpSpPr>
        <a:xfrm>
          <a:off x="0" y="0"/>
          <a:ext cx="0" cy="0"/>
          <a:chOff x="0" y="0"/>
          <a:chExt cx="0" cy="0"/>
        </a:xfrm>
      </p:grpSpPr>
      <p:sp>
        <p:nvSpPr>
          <p:cNvPr id="2013" name="Google Shape;2013;g10469cf0601_0_656"/>
          <p:cNvSpPr txBox="1">
            <a:spLocks noGrp="1"/>
          </p:cNvSpPr>
          <p:nvPr>
            <p:ph type="title" idx="4294967295"/>
          </p:nvPr>
        </p:nvSpPr>
        <p:spPr>
          <a:xfrm>
            <a:off x="0" y="274637"/>
            <a:ext cx="8229600" cy="11430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Alabama’s Basic Speed Law</a:t>
            </a:r>
            <a:endParaRPr/>
          </a:p>
        </p:txBody>
      </p:sp>
      <p:sp>
        <p:nvSpPr>
          <p:cNvPr id="2014" name="Google Shape;2014;g10469cf0601_0_656"/>
          <p:cNvSpPr txBox="1">
            <a:spLocks noGrp="1"/>
          </p:cNvSpPr>
          <p:nvPr>
            <p:ph type="body" idx="4294967295"/>
          </p:nvPr>
        </p:nvSpPr>
        <p:spPr>
          <a:xfrm>
            <a:off x="0" y="16002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Comparison:</a:t>
            </a:r>
            <a:endParaRPr/>
          </a:p>
          <a:p>
            <a:pPr marL="342900" marR="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Calibri"/>
                <a:ea typeface="Calibri"/>
                <a:cs typeface="Calibri"/>
                <a:sym typeface="Calibri"/>
              </a:rPr>
              <a:t>Statutory Speed Laws are in effect even if no speed limit is posted.</a:t>
            </a:r>
            <a:endParaRPr/>
          </a:p>
          <a:p>
            <a:pPr marL="342900" marR="0" lvl="0" indent="-190500" algn="l" rtl="0">
              <a:lnSpc>
                <a:spcPct val="100000"/>
              </a:lnSpc>
              <a:spcBef>
                <a:spcPts val="480"/>
              </a:spcBef>
              <a:spcAft>
                <a:spcPts val="0"/>
              </a:spcAft>
              <a:buClr>
                <a:schemeClr val="dk1"/>
              </a:buClr>
              <a:buSzPts val="2400"/>
              <a:buFont typeface="Arial"/>
              <a:buNone/>
            </a:pPr>
            <a:endParaRPr sz="2400" b="0" i="0" u="none">
              <a:solidFill>
                <a:schemeClr val="dk1"/>
              </a:solidFill>
              <a:latin typeface="Calibri"/>
              <a:ea typeface="Calibri"/>
              <a:cs typeface="Calibri"/>
              <a:sym typeface="Calibri"/>
            </a:endParaRPr>
          </a:p>
          <a:p>
            <a:pPr marL="342900" marR="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Calibri"/>
                <a:ea typeface="Calibri"/>
                <a:cs typeface="Calibri"/>
                <a:sym typeface="Calibri"/>
              </a:rPr>
              <a:t>Posted Speed Limits are the minimum or maximum speeds that are allowed.</a:t>
            </a:r>
            <a:endParaRPr/>
          </a:p>
          <a:p>
            <a:pPr marL="342900" marR="0" lvl="0" indent="-342900" algn="l" rtl="0">
              <a:lnSpc>
                <a:spcPct val="100000"/>
              </a:lnSpc>
              <a:spcBef>
                <a:spcPts val="480"/>
              </a:spcBef>
              <a:spcAft>
                <a:spcPts val="0"/>
              </a:spcAft>
              <a:buClr>
                <a:schemeClr val="dk1"/>
              </a:buClr>
              <a:buSzPts val="2400"/>
              <a:buFont typeface="Arial"/>
              <a:buNone/>
            </a:pPr>
            <a:endParaRPr sz="2400" b="0" i="0" u="none">
              <a:solidFill>
                <a:schemeClr val="dk1"/>
              </a:solidFill>
              <a:latin typeface="Calibri"/>
              <a:ea typeface="Calibri"/>
              <a:cs typeface="Calibri"/>
              <a:sym typeface="Calibri"/>
            </a:endParaRPr>
          </a:p>
          <a:p>
            <a:pPr marL="342900" marR="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Calibri"/>
                <a:ea typeface="Calibri"/>
                <a:cs typeface="Calibri"/>
                <a:sym typeface="Calibri"/>
              </a:rPr>
              <a:t>Advisory Speed Laws tell us when an adjusted speed is necessary.</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13"/>
                                        </p:tgtEl>
                                        <p:attrNameLst>
                                          <p:attrName>style.visibility</p:attrName>
                                        </p:attrNameLst>
                                      </p:cBhvr>
                                      <p:to>
                                        <p:strVal val="visible"/>
                                      </p:to>
                                    </p:set>
                                    <p:animEffect transition="in" filter="fade">
                                      <p:cBhvr>
                                        <p:cTn id="7" dur="600"/>
                                        <p:tgtEl>
                                          <p:spTgt spid="20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14">
                                            <p:txEl>
                                              <p:pRg st="0" end="0"/>
                                            </p:txEl>
                                          </p:spTgt>
                                        </p:tgtEl>
                                        <p:attrNameLst>
                                          <p:attrName>style.visibility</p:attrName>
                                        </p:attrNameLst>
                                      </p:cBhvr>
                                      <p:to>
                                        <p:strVal val="visible"/>
                                      </p:to>
                                    </p:set>
                                    <p:animEffect transition="in" filter="fade">
                                      <p:cBhvr>
                                        <p:cTn id="12" dur="500"/>
                                        <p:tgtEl>
                                          <p:spTgt spid="201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14">
                                            <p:txEl>
                                              <p:pRg st="1" end="1"/>
                                            </p:txEl>
                                          </p:spTgt>
                                        </p:tgtEl>
                                        <p:attrNameLst>
                                          <p:attrName>style.visibility</p:attrName>
                                        </p:attrNameLst>
                                      </p:cBhvr>
                                      <p:to>
                                        <p:strVal val="visible"/>
                                      </p:to>
                                    </p:set>
                                    <p:animEffect transition="in" filter="fade">
                                      <p:cBhvr>
                                        <p:cTn id="17" dur="500"/>
                                        <p:tgtEl>
                                          <p:spTgt spid="201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14">
                                            <p:txEl>
                                              <p:pRg st="2" end="2"/>
                                            </p:txEl>
                                          </p:spTgt>
                                        </p:tgtEl>
                                        <p:attrNameLst>
                                          <p:attrName>style.visibility</p:attrName>
                                        </p:attrNameLst>
                                      </p:cBhvr>
                                      <p:to>
                                        <p:strVal val="visible"/>
                                      </p:to>
                                    </p:set>
                                    <p:animEffect transition="in" filter="fade">
                                      <p:cBhvr>
                                        <p:cTn id="22" dur="500"/>
                                        <p:tgtEl>
                                          <p:spTgt spid="201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014">
                                            <p:txEl>
                                              <p:pRg st="3" end="3"/>
                                            </p:txEl>
                                          </p:spTgt>
                                        </p:tgtEl>
                                        <p:attrNameLst>
                                          <p:attrName>style.visibility</p:attrName>
                                        </p:attrNameLst>
                                      </p:cBhvr>
                                      <p:to>
                                        <p:strVal val="visible"/>
                                      </p:to>
                                    </p:set>
                                    <p:animEffect transition="in" filter="fade">
                                      <p:cBhvr>
                                        <p:cTn id="27" dur="500"/>
                                        <p:tgtEl>
                                          <p:spTgt spid="201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014">
                                            <p:txEl>
                                              <p:pRg st="4" end="4"/>
                                            </p:txEl>
                                          </p:spTgt>
                                        </p:tgtEl>
                                        <p:attrNameLst>
                                          <p:attrName>style.visibility</p:attrName>
                                        </p:attrNameLst>
                                      </p:cBhvr>
                                      <p:to>
                                        <p:strVal val="visible"/>
                                      </p:to>
                                    </p:set>
                                    <p:animEffect transition="in" filter="fade">
                                      <p:cBhvr>
                                        <p:cTn id="32" dur="500"/>
                                        <p:tgtEl>
                                          <p:spTgt spid="201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014">
                                            <p:txEl>
                                              <p:pRg st="5" end="5"/>
                                            </p:txEl>
                                          </p:spTgt>
                                        </p:tgtEl>
                                        <p:attrNameLst>
                                          <p:attrName>style.visibility</p:attrName>
                                        </p:attrNameLst>
                                      </p:cBhvr>
                                      <p:to>
                                        <p:strVal val="visible"/>
                                      </p:to>
                                    </p:set>
                                    <p:animEffect transition="in" filter="fade">
                                      <p:cBhvr>
                                        <p:cTn id="37" dur="500"/>
                                        <p:tgtEl>
                                          <p:spTgt spid="201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977</Words>
  <Application>Microsoft Macintosh PowerPoint</Application>
  <PresentationFormat>On-screen Show (4:3)</PresentationFormat>
  <Paragraphs>91</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Times New Roman</vt:lpstr>
      <vt:lpstr>Trebuchet MS</vt:lpstr>
      <vt:lpstr>Calibri</vt:lpstr>
      <vt:lpstr>Office Theme</vt:lpstr>
      <vt:lpstr>TRAFFIC LAWS</vt:lpstr>
      <vt:lpstr>SPEED REGULATIONS</vt:lpstr>
      <vt:lpstr>Alabama’s Basic Speed Law </vt:lpstr>
      <vt:lpstr>Statutory Speed Limit</vt:lpstr>
      <vt:lpstr>Alabama’s Basic Speed Law</vt:lpstr>
      <vt:lpstr>Posted Speed Limit </vt:lpstr>
      <vt:lpstr>Advisory Speed Limits</vt:lpstr>
      <vt:lpstr>Minimum Speed Law</vt:lpstr>
      <vt:lpstr>Alabama’s Basic Speed Law</vt:lpstr>
      <vt:lpstr>STOPPING</vt:lpstr>
      <vt:lpstr>Situations Requiring Drivers to Come to a Complete STOP</vt:lpstr>
      <vt:lpstr>Situations Requiring Drivers to Come to a Complete STOP</vt:lpstr>
      <vt:lpstr>Situations Requiring Drivers to Come to a Complete STOP</vt:lpstr>
      <vt:lpstr>Situations Requiring Drivers to Come to a Complete STOP</vt:lpstr>
      <vt:lpstr>Situations Requiring Drivers to Come to a Complete STOP</vt:lpstr>
      <vt:lpstr>School and Church Buses</vt:lpstr>
      <vt:lpstr>School and Church Buses</vt:lpstr>
      <vt:lpstr>New school bus passing law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TRAFFIC LAWS</dc:title>
  <dc:creator>glowery</dc:creator>
  <cp:lastModifiedBy>James Dearmon</cp:lastModifiedBy>
  <cp:revision>1</cp:revision>
  <dcterms:created xsi:type="dcterms:W3CDTF">2003-07-09T20:36:46Z</dcterms:created>
  <dcterms:modified xsi:type="dcterms:W3CDTF">2023-07-18T20:56:30Z</dcterms:modified>
</cp:coreProperties>
</file>