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19" r:id="rId2"/>
    <p:sldMasterId id="2147483731" r:id="rId3"/>
    <p:sldMasterId id="2147483743" r:id="rId4"/>
  </p:sldMasterIdLst>
  <p:sldIdLst>
    <p:sldId id="256" r:id="rId5"/>
    <p:sldId id="257" r:id="rId6"/>
    <p:sldId id="271" r:id="rId7"/>
    <p:sldId id="258" r:id="rId8"/>
    <p:sldId id="272" r:id="rId9"/>
    <p:sldId id="273" r:id="rId10"/>
    <p:sldId id="260" r:id="rId11"/>
    <p:sldId id="274" r:id="rId12"/>
    <p:sldId id="261" r:id="rId13"/>
    <p:sldId id="262" r:id="rId14"/>
    <p:sldId id="264" r:id="rId15"/>
    <p:sldId id="275" r:id="rId16"/>
    <p:sldId id="266" r:id="rId17"/>
    <p:sldId id="276" r:id="rId18"/>
    <p:sldId id="268" r:id="rId19"/>
    <p:sldId id="270" r:id="rId20"/>
    <p:sldId id="27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40C8ABC-BEC6-40BB-ADBC-38E08AC2B5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18515D-A5F9-40B4-A15C-57E41F2EF0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E1E866-B0E3-4A54-A8BC-73D9633A74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10A015E-0E40-4674-BA2C-49941B72C88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024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25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025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26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6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4C211-42EE-412D-97BB-17EE9BA013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F8EF4-4C4F-4434-B757-01A1961470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03DEA-9536-4200-87B2-3F57D10E58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F66EB-7C25-47BC-91E4-4CC2475B5B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000E0-155A-4619-AB97-EE4C8B917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02DBF-8217-4A64-9A69-F1FCE229ED3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92E2F-ED82-4560-9321-E739D101E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2042DE-EA5E-4B35-9E78-60E626BAF0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B0B0F-3F73-48DF-80E5-BED75F5432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50648-CD3C-4A5F-9A52-68D6711DA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3E3CD0-BA94-4BFC-8971-AFD83F35F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253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53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2537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38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254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2544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5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254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4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2550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255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2556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7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255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2562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3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256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2568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9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257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2574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257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2580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1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258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2586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7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258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2592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3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25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2598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99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260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2603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04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2606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07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2609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0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2612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3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2615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6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2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2618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19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2621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2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2624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5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2627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28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3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2630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1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4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2633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4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6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2636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637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2669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2670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2640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1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2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3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4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5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646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2647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2671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2649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0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1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2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3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4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5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6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7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8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9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0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1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2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663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664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665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6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2667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FDA76F4-0C94-40BD-92E4-B9C2200CD6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D7BEA0-AA6D-4A2B-BD53-B77DEEEF27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9976B-E4B3-4F6D-906F-7CC50F97A8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E6EC2-8F48-4F5A-8551-88C0889A80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3FC19-AB69-4092-848B-467DC528BD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C0D04-620A-461F-B542-F04390BBE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2968AB-D1EF-458A-B88C-FFE23A0873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2A6CF09A-2DD7-478D-868E-C3393267EC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BF951-EEFF-4F59-A41D-FF242C27F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AC439-CF86-47EC-8ECA-4EA29B253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326C7-0981-4041-A38D-491E57728E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A43722-A1D1-4AB5-8E0E-1CB43BFA6A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DA76F4-0C94-40BD-92E4-B9C2200CD6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D7BEA0-AA6D-4A2B-BD53-B77DEEEF27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2C9976B-E4B3-4F6D-906F-7CC50F97A8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9E6EC2-8F48-4F5A-8551-88C0889A80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F3FC19-AB69-4092-848B-467DC528BD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40C0D04-620A-461F-B542-F04390BBE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AABA28E1-358F-4893-8024-B34828421E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02968AB-D1EF-458A-B88C-FFE23A0873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B3BF951-EEFF-4F59-A41D-FF242C27F50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AC439-CF86-47EC-8ECA-4EA29B2537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326C7-0981-4041-A38D-491E57728E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9A43722-A1D1-4AB5-8E0E-1CB43BFA6A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D0212D24-70D7-45AE-81BD-CE4FDDD386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391E206-1B04-4131-BD80-7F6E12745B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C3A1E4D-F6F4-4C0A-8214-1686CB26A1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B6CD1CD9-ED6C-4502-BF1E-DA2C387F97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9F34CD71-D8A4-4E1B-958E-8A855CBCD5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27CAF0DE-D89A-4DC3-8FA4-271C54E1A4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A1028A1-C2DB-4B14-A915-0B27986B74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508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09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511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2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514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518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19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522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3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525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6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528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29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531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2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534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5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537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8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540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1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543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4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546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47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549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0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552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3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55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6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58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9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61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2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64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5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67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68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570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1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573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4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576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7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579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0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582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3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584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85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587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88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590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1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593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4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5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596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7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6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599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0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07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602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3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0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605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6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3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608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09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611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2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1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614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5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520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617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8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1619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0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1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2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3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4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5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6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7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8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29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0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1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2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3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4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5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6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7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8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9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0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64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64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643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4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1645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2B329CF-8D13-4597-8AA4-EDDFCB71283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CAF0DE-D89A-4DC3-8FA4-271C54E1A4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kyc.com/video/2854144525001/1/JFK-Ask-not-what-your-country-can-do-for-you" TargetMode="Externa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29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mtClean="0"/>
              <a:t>The Civil Rights Era</a:t>
            </a:r>
          </a:p>
          <a:p>
            <a:pPr eaLnBrk="1" hangingPunct="1"/>
            <a:r>
              <a:rPr lang="en-US" smtClean="0"/>
              <a:t>1954-1973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29.2  cont….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7. The Civil Rights Act of 1964 – prohibited discrimination against African Americans in employment, voting, and public accommodations. </a:t>
            </a:r>
          </a:p>
          <a:p>
            <a:pPr eaLnBrk="1" hangingPunct="1">
              <a:buNone/>
            </a:pPr>
            <a:endParaRPr lang="en-US" dirty="0" smtClean="0"/>
          </a:p>
        </p:txBody>
      </p:sp>
      <p:pic>
        <p:nvPicPr>
          <p:cNvPr id="4" name="Picture 3" descr="Civil Rights Act of 196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3124200"/>
            <a:ext cx="5791200" cy="335230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smtClean="0"/>
              <a:t>Section 29.3 The Movement Grows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1.  Ross Barnett – Governor of Mississippi who prevented James Meredith from registering at the University of Mississippi.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4" name="Picture 3" descr="Ross Barnet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2971800"/>
            <a:ext cx="3810000" cy="363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29.3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2.  Malcolm X – leader of the Nation of Islam. (Black Muslims)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Malcolm 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14600"/>
            <a:ext cx="5334000" cy="40005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29.3  cont……..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dirty="0" smtClean="0"/>
              <a:t>• 3.Watts Riots – Riots that took place in the Watts area of Los Angeles, California in 1965. In a week of rioting, 34 people were killed and much of Watts was burned to the ground.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</p:txBody>
      </p:sp>
      <p:pic>
        <p:nvPicPr>
          <p:cNvPr id="4" name="Picture 3" descr="Watts Rio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3200400"/>
            <a:ext cx="5638800" cy="3486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29.3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• 4.  On April 4, 1968 Dr. Martin Luther King, Jr. was assassinated.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Martin-Luther-King-Jr_-assassination-1024x6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667000"/>
            <a:ext cx="5947145" cy="399573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Section 29.4 Women’s Rights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1.  Equal Rights Amendment – was never ratified.</a:t>
            </a: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r>
              <a:rPr lang="en-US" sz="2400" dirty="0" smtClean="0"/>
              <a:t>2.  In 1981 President Ronald Reagan appointed Sandra Day O’Connor as the first female justice of the Supreme Court.</a:t>
            </a:r>
          </a:p>
          <a:p>
            <a:pPr eaLnBrk="1" hangingPunct="1">
              <a:buNone/>
              <a:defRPr/>
            </a:pPr>
            <a:endParaRPr lang="en-US" dirty="0" smtClean="0"/>
          </a:p>
          <a:p>
            <a:pPr eaLnBrk="1" hangingPunct="1">
              <a:buNone/>
              <a:defRPr/>
            </a:pPr>
            <a:endParaRPr lang="en-US" dirty="0" smtClean="0"/>
          </a:p>
        </p:txBody>
      </p:sp>
      <p:pic>
        <p:nvPicPr>
          <p:cNvPr id="5" name="Picture 4" descr="Sandra Day O'Conn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52600" y="3505200"/>
            <a:ext cx="5255453" cy="30605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29.4  cont…….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3.  Cesar Chavez organized thousands of farm workers into the United Farm Workers. (UFW)</a:t>
            </a:r>
          </a:p>
          <a:p>
            <a:pPr eaLnBrk="1" hangingPunct="1">
              <a:buNone/>
              <a:defRPr/>
            </a:pPr>
            <a:endParaRPr lang="en-US" dirty="0" smtClean="0"/>
          </a:p>
        </p:txBody>
      </p:sp>
      <p:pic>
        <p:nvPicPr>
          <p:cNvPr id="4" name="Picture 3" descr="Cesar Chave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2667000"/>
            <a:ext cx="508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29.4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4.  American Indian Movement (AIM) protested civil rights violations.</a:t>
            </a:r>
          </a:p>
          <a:p>
            <a:endParaRPr lang="en-US" dirty="0"/>
          </a:p>
        </p:txBody>
      </p:sp>
      <p:pic>
        <p:nvPicPr>
          <p:cNvPr id="6" name="Picture 5" descr="AI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3200400"/>
            <a:ext cx="3552825" cy="33909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/>
              <a:t>29.1  The Civil Rights Movement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1. Segregation- the separation of people of different races. (p.838)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2. NAACP (National Association for the Advancement of Colored People) worked to end segregation. (p.839)</a:t>
            </a:r>
          </a:p>
          <a:p>
            <a:pPr eaLnBrk="1" hangingPunct="1">
              <a:buNone/>
            </a:pPr>
            <a:endParaRPr lang="en-US" sz="2400" dirty="0" smtClean="0"/>
          </a:p>
        </p:txBody>
      </p:sp>
      <p:pic>
        <p:nvPicPr>
          <p:cNvPr id="4" name="Picture 3" descr="NAAC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809999"/>
            <a:ext cx="3413125" cy="2864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29.1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3. </a:t>
            </a:r>
            <a:r>
              <a:rPr lang="en-US" sz="3200" dirty="0" err="1" smtClean="0"/>
              <a:t>Thurgood</a:t>
            </a:r>
            <a:r>
              <a:rPr lang="en-US" sz="3200" dirty="0" smtClean="0"/>
              <a:t> Marshall – chief lawyer for the NAACP, challenged the idea of separate but equal. (p.839)</a:t>
            </a:r>
          </a:p>
          <a:p>
            <a:pPr>
              <a:buNone/>
            </a:pPr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 descr="Thurgood Marshall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3429000"/>
            <a:ext cx="2743200" cy="3236576"/>
          </a:xfrm>
          <a:prstGeom prst="rect">
            <a:avLst/>
          </a:prstGeom>
        </p:spPr>
      </p:pic>
      <p:pic>
        <p:nvPicPr>
          <p:cNvPr id="5" name="Picture 4" descr="Thurgood Marshall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429000"/>
            <a:ext cx="30099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29.1   cont……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4. Marshall argued segregated schools violated the Fourteenth Amendment. (p.839)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  <p:pic>
        <p:nvPicPr>
          <p:cNvPr id="5" name="Picture 4" descr="14th Amendme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173968"/>
            <a:ext cx="5688560" cy="4684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29.1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(p.841) 5. Rosa Parks’ arrest lead to the Montgomery Bus Boycott. </a:t>
            </a:r>
          </a:p>
          <a:p>
            <a:pPr>
              <a:buNone/>
            </a:pPr>
            <a:endParaRPr lang="en-US" sz="3200" dirty="0" smtClean="0"/>
          </a:p>
          <a:p>
            <a:endParaRPr lang="en-US" dirty="0"/>
          </a:p>
        </p:txBody>
      </p:sp>
      <p:pic>
        <p:nvPicPr>
          <p:cNvPr id="5" name="Picture 4" descr="Rosa Par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4600" y="2667000"/>
            <a:ext cx="4217241" cy="40092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29.1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6. Martin Luther King was the leader of the Southern Christian Leadership Conference (SCLC) which emphasized nonviolent protests. (p.842)</a:t>
            </a:r>
          </a:p>
          <a:p>
            <a:pPr>
              <a:buNone/>
            </a:pPr>
            <a:endParaRPr lang="en-US" sz="3200" dirty="0" smtClean="0"/>
          </a:p>
          <a:p>
            <a:endParaRPr lang="en-US" dirty="0"/>
          </a:p>
        </p:txBody>
      </p:sp>
      <p:pic>
        <p:nvPicPr>
          <p:cNvPr id="4" name="Picture 3" descr="SCL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3124200"/>
            <a:ext cx="7353300" cy="3060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Section 29.2 – Kennedy and Johnson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1. “ And so , my fellow Americans: ask not what your country can do for you—ask what you can do for your country.” (p.846)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                 John F. Kennedy</a:t>
            </a:r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>
                <a:hlinkClick r:id="rId2"/>
              </a:rPr>
              <a:t>http://www.wkyc.com/video/2854144525001/1/JFK-Ask-not-what-your-country-can-do-for-you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29.2 cont….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2. Lee Harvey Oswald – charged with killing President Kennedy. (p.846)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Lee Harve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2895600"/>
            <a:ext cx="2819400" cy="3632051"/>
          </a:xfrm>
          <a:prstGeom prst="rect">
            <a:avLst/>
          </a:prstGeom>
        </p:spPr>
      </p:pic>
      <p:pic>
        <p:nvPicPr>
          <p:cNvPr id="6" name="Picture 5" descr="Lee Harvey sho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2819400"/>
            <a:ext cx="4042924" cy="380098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29.2  cont…..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3. Warren Commission – group that investigated John F. Kennedy’s assassination. (p.846)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4. In January 1964, President Johnson declared an unconditional war on poverty. (p.847)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5. Medicare – helps pay for medical care for senior citizens. (p.847)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6. Department of Housing and Urban Development (HUD) helped fund public housing projects. (p.847)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 23</Template>
  <TotalTime>490</TotalTime>
  <Words>477</Words>
  <Application>Microsoft Office PowerPoint</Application>
  <PresentationFormat>On-screen Show (4:3)</PresentationFormat>
  <Paragraphs>51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Foundry</vt:lpstr>
      <vt:lpstr>Crayons</vt:lpstr>
      <vt:lpstr>Fireworks</vt:lpstr>
      <vt:lpstr>Median</vt:lpstr>
      <vt:lpstr>Chapter 29</vt:lpstr>
      <vt:lpstr>29.1  The Civil Rights Movement</vt:lpstr>
      <vt:lpstr>29.1 cont….</vt:lpstr>
      <vt:lpstr>29.1   cont……</vt:lpstr>
      <vt:lpstr>29.1 cont….</vt:lpstr>
      <vt:lpstr>29.1 cont….</vt:lpstr>
      <vt:lpstr>Section 29.2 – Kennedy and Johnson </vt:lpstr>
      <vt:lpstr>29.2 cont….</vt:lpstr>
      <vt:lpstr> 29.2  cont…..</vt:lpstr>
      <vt:lpstr>29.2  cont….</vt:lpstr>
      <vt:lpstr>Section 29.3 The Movement Grows</vt:lpstr>
      <vt:lpstr>29.3 cont….</vt:lpstr>
      <vt:lpstr>29.3  cont……..</vt:lpstr>
      <vt:lpstr>29.3 cont….</vt:lpstr>
      <vt:lpstr>Section 29.4 Women’s Rights</vt:lpstr>
      <vt:lpstr>29.4  cont…….</vt:lpstr>
      <vt:lpstr>29.4 cont….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29</dc:title>
  <dc:creator>Thomas Wright</dc:creator>
  <cp:lastModifiedBy>Lenovo User</cp:lastModifiedBy>
  <cp:revision>11</cp:revision>
  <dcterms:created xsi:type="dcterms:W3CDTF">2008-03-19T02:10:07Z</dcterms:created>
  <dcterms:modified xsi:type="dcterms:W3CDTF">2016-03-16T13:55:22Z</dcterms:modified>
</cp:coreProperties>
</file>