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  <p:sldMasterId id="2147483685" r:id="rId3"/>
  </p:sldMasterIdLst>
  <p:sldIdLst>
    <p:sldId id="256" r:id="rId4"/>
    <p:sldId id="257" r:id="rId5"/>
    <p:sldId id="258" r:id="rId6"/>
    <p:sldId id="269" r:id="rId7"/>
    <p:sldId id="259" r:id="rId8"/>
    <p:sldId id="270" r:id="rId9"/>
    <p:sldId id="260" r:id="rId10"/>
    <p:sldId id="261" r:id="rId11"/>
    <p:sldId id="271" r:id="rId12"/>
    <p:sldId id="262" r:id="rId13"/>
    <p:sldId id="263" r:id="rId14"/>
    <p:sldId id="272" r:id="rId15"/>
    <p:sldId id="264" r:id="rId16"/>
    <p:sldId id="273" r:id="rId17"/>
    <p:sldId id="274" r:id="rId18"/>
    <p:sldId id="265" r:id="rId19"/>
    <p:sldId id="275" r:id="rId20"/>
    <p:sldId id="266" r:id="rId21"/>
    <p:sldId id="276" r:id="rId22"/>
    <p:sldId id="267" r:id="rId23"/>
    <p:sldId id="26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433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grpSp>
          <p:nvGrpSpPr>
            <p:cNvPr id="14340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4341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4342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4343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4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4345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4346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4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3A906D6-B25D-440A-8A2E-9294CFC6C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5F657-2A05-4AD9-A245-32CEFD480B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938E4-69F3-4360-89F2-8E7A8D218F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DD3BA9B-1831-411A-A2FC-9F62D441A3B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024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25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025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026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6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E6029-B62E-49BE-A01F-66716768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0F6F-F057-4704-B18C-1E3F0E2030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8C863-16FF-4112-9D0A-E8695F0B4F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BCD15-9DC8-43F0-A6C0-62C91BE06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A9C3B-4934-4C11-84EA-64066F2F8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75D9F-D5EC-4CAF-B30E-CEA0CA71C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6E39B-B4F3-4D0B-AF82-182A56739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326C8-D434-444F-87C5-86DF3FE1C4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10B0F-89F6-4D24-A970-2D69C7721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BD3F1-13A7-4CC0-8E69-2EBDAB87D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C4C1E-4A5C-4499-97DD-0FB74D539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2253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22537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38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2254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4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22544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45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2254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4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22550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1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2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2255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22556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7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2255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22562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3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2256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7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22568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9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2257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22574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5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2257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22580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1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2258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22586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7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2258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22592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3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225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22598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9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2260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0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603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04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9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22606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07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22609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0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22612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3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26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22615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6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29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22618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9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2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22621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22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5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22624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25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8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22627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28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9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22630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31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4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22633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34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22636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37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2669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2670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2640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1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2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3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4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5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6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671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22649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0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1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2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3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4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5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6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7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8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66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66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665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666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667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FDA76F4-0C94-40BD-92E4-B9C2200CD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7BEA0-AA6D-4A2B-BD53-B77DEEEF27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9976B-E4B3-4F6D-906F-7CC50F97A8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E6EC2-8F48-4F5A-8551-88C0889A80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3FC19-AB69-4092-848B-467DC528BD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C0D04-620A-461F-B542-F04390BBE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968AB-D1EF-458A-B88C-FFE23A0873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B5C50-1887-48C5-A654-D965794F76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BF951-EEFF-4F59-A41D-FF242C27F5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AC439-CF86-47EC-8ECA-4EA29B253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326C7-0981-4041-A38D-491E57728E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43722-A1D1-4AB5-8E0E-1CB43BFA6A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77677-657B-4655-A661-53E82834FC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2B113-7EFA-49BD-9F24-8C18CDE8EB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97B52-20BE-4A1A-A392-3E2B60ADDE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9EF18-6020-422B-87FE-094493950A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77453-5FF9-4889-8D87-F58FB5217D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4A9EC-C887-4711-9EDD-4FA80AAB17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grpSp>
          <p:nvGrpSpPr>
            <p:cNvPr id="13316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331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31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202C163C-662C-400D-A5B7-3F3ABFDC89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02C163C-662C-400D-A5B7-3F3ABFDC89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922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923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4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924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925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925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926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26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150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1511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2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151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1518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9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1522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23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1525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26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1528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29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1531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2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1534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5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1537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8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1540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41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1543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44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1546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47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1549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0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1552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3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1555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6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558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9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561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62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564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65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567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68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570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1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573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4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576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7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579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80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582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83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584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85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587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88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59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4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593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4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5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59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6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599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0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7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60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0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605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6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3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60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6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611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2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61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2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617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8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1619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0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1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2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3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4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5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6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7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8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9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0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1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2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3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4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5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6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7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8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9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0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64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64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64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64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64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2B329CF-8D13-4597-8AA4-EDDFCB71283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Jazz Age            1919-1929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/>
              <a:t>Chapter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24.2  cont…..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 Calvin Coolidge was also a friend to big business.   “ The man who builds a factory builds a temple</a:t>
            </a:r>
            <a:r>
              <a:rPr lang="en-US" dirty="0" smtClean="0"/>
              <a:t>” (p. 706)</a:t>
            </a:r>
          </a:p>
          <a:p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 smtClean="0"/>
              <a:t>.  The Kellogg-Briand Pact called for outlawing war.  It lacked any means of enforcing peace. 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24.3  A Booming Economy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1.  An economic downturn is called a recession.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3" descr="recess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2286000"/>
            <a:ext cx="6553200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24.3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 Gross National Product is the total value of all goods and services produced.</a:t>
            </a:r>
          </a:p>
          <a:p>
            <a:endParaRPr lang="en-US" dirty="0" smtClean="0"/>
          </a:p>
          <a:p>
            <a:r>
              <a:rPr lang="en-US" dirty="0" smtClean="0"/>
              <a:t>3.  Many employers used scientific management -  hiring experts to study how goods could be produced more quickly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ientific manage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4419600"/>
            <a:ext cx="57912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24.4  The Roaring Twenties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1.  The nineteenth amendment guaranteed women in all states the right to vote.</a:t>
            </a:r>
          </a:p>
          <a:p>
            <a:pPr>
              <a:lnSpc>
                <a:spcPct val="90000"/>
              </a:lnSpc>
              <a:buNone/>
            </a:pPr>
            <a:endParaRPr lang="en-US" sz="2400" dirty="0"/>
          </a:p>
        </p:txBody>
      </p:sp>
      <p:pic>
        <p:nvPicPr>
          <p:cNvPr id="4" name="Picture 3" descr="19th amend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514600"/>
            <a:ext cx="54102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24.4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 Flappers were a symbol of a new more liberated woman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lapp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667000"/>
            <a:ext cx="5562600" cy="33528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24.4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3.  In the 1920s the motion picture industry in Hollywood, California, became one of the countries leading businesses.  The movies offered entertainment and escape for millions of Americans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1920s movie pos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3200400"/>
            <a:ext cx="4191000" cy="33528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24.4  cont….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 Many people idolized Babe Ruth, the great outfielder for the New York Yankees, who hit 60 homeruns in 1927.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Babe Ruth Bost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3048000"/>
            <a:ext cx="2438400" cy="2724150"/>
          </a:xfrm>
          <a:prstGeom prst="rect">
            <a:avLst/>
          </a:prstGeom>
        </p:spPr>
      </p:pic>
      <p:pic>
        <p:nvPicPr>
          <p:cNvPr id="5" name="Picture 4" descr="Babe Ruth New Yor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3048000"/>
            <a:ext cx="25908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24.4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 Langston Hughes was an African American writer and poet during the 1920s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Langston Hugh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2667000"/>
            <a:ext cx="4724400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24.4  cont…..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6.  The Harlem Renaissance was a flowering of African American culture and a movement that instilled an interest in African culture and pride in being African American.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  <p:pic>
        <p:nvPicPr>
          <p:cNvPr id="4" name="Picture 3" descr="Harlem Renaissa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3276600"/>
            <a:ext cx="53340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24.4 cont…..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7.  Expatriates were people who choose to live in another country.  Ernest Hemingway was a famous American writer and expatriate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Ernest Hemingw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3048000"/>
            <a:ext cx="3927764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24.1 Time of Turmoil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1.  Capitalism – an economic system based on private property and free enterprise.</a:t>
            </a:r>
          </a:p>
          <a:p>
            <a:endParaRPr lang="en-US"/>
          </a:p>
          <a:p>
            <a:r>
              <a:rPr lang="en-US"/>
              <a:t>2.  Communism – a form of government where the government itself controls business and production of goods.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24.4  cont…..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8.  The Eighteenth Amendment  was known as the Prohibition Amendment. 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9.  Bootlegging was the making and selling of illegal alcohol. 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10.  The Emergency Quota Act established a quota system in 1921.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24.4  cont…..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11.  In 1924 the National Origins Act reduced the annual country quota from 3 to 2 percent.</a:t>
            </a:r>
          </a:p>
          <a:p>
            <a:endParaRPr lang="en-US"/>
          </a:p>
          <a:p>
            <a:r>
              <a:rPr lang="en-US"/>
              <a:t>12.  Herbert Hoover became president in 1928.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24.1  cont….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 A fear of communism led to the “Red Scare.”  This was a time when the government went after communists as well as other radicals. 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soviet fla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35814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24.1 cont…..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 In 1919 and early 1920, Attorney General A. Mitchell Palmer ordered the arrest of people suspected of being communists.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A. Mitchell Palm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3124200"/>
            <a:ext cx="2794000" cy="3492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24.1  cont…..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5.  The largest strike in U.S. history occurred in the steel industry.  Eighteen strikers died in a riot in Gary, Indiana as a result of the strike. 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  <p:pic>
        <p:nvPicPr>
          <p:cNvPr id="4" name="Picture 3" descr="steel-stri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3124200"/>
            <a:ext cx="43815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24.1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6.  In September 1919, police officers in Boston went on strike, demanding the right to form a union. The strike collapsed and officials fired the entire force.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Boston Police Stri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3581400"/>
            <a:ext cx="49530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24.2  Desire for Normalcy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President Harding was a friend to big business.  </a:t>
            </a:r>
          </a:p>
          <a:p>
            <a:r>
              <a:rPr lang="en-US" dirty="0" smtClean="0"/>
              <a:t>2. President Harding gave jobs to many of his friends and political allies. This group became known as the Ohio gang.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Ohio Ga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962400"/>
            <a:ext cx="5486400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24.2  cont….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 The biggest scandal of the Harding administration involved Albert Fall. 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Albert F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2667000"/>
            <a:ext cx="44196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24.2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 Teapot Dome became a symbol of the corruption in the Harding administration and of government corruption and scandal in general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teapot d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3352800"/>
            <a:ext cx="4800600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602</Words>
  <Application>Microsoft Office PowerPoint</Application>
  <PresentationFormat>On-screen Show (4:3)</PresentationFormat>
  <Paragraphs>56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Layers</vt:lpstr>
      <vt:lpstr>Crayons</vt:lpstr>
      <vt:lpstr>Fireworks</vt:lpstr>
      <vt:lpstr>The Jazz Age            1919-1929</vt:lpstr>
      <vt:lpstr>24.1 Time of Turmoil</vt:lpstr>
      <vt:lpstr>24.1  cont….</vt:lpstr>
      <vt:lpstr>24.1 cont…..</vt:lpstr>
      <vt:lpstr>24.1  cont…..</vt:lpstr>
      <vt:lpstr>24.1 cont….</vt:lpstr>
      <vt:lpstr>24.2  Desire for Normalcy</vt:lpstr>
      <vt:lpstr>24.2  cont….</vt:lpstr>
      <vt:lpstr>24.2 cont….</vt:lpstr>
      <vt:lpstr>24.2  cont…..</vt:lpstr>
      <vt:lpstr>24.3  A Booming Economy</vt:lpstr>
      <vt:lpstr>24.3 cont….</vt:lpstr>
      <vt:lpstr>24.4  The Roaring Twenties</vt:lpstr>
      <vt:lpstr>24.4 cont….</vt:lpstr>
      <vt:lpstr>24.4 cont….</vt:lpstr>
      <vt:lpstr>24.4  cont….</vt:lpstr>
      <vt:lpstr>24.4 cont….</vt:lpstr>
      <vt:lpstr>24.4  cont…..</vt:lpstr>
      <vt:lpstr>24.4 cont…..</vt:lpstr>
      <vt:lpstr>24.4  cont…..</vt:lpstr>
      <vt:lpstr>24.4  cont…..</vt:lpstr>
    </vt:vector>
  </TitlesOfParts>
  <Company>Mobile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24  The Jazz Age  1919-1924</dc:title>
  <dc:creator>MCPSS</dc:creator>
  <cp:lastModifiedBy>Lenovo User</cp:lastModifiedBy>
  <cp:revision>18</cp:revision>
  <dcterms:created xsi:type="dcterms:W3CDTF">2008-12-02T17:27:22Z</dcterms:created>
  <dcterms:modified xsi:type="dcterms:W3CDTF">2013-12-03T21:56:47Z</dcterms:modified>
</cp:coreProperties>
</file>