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7" r:id="rId2"/>
  </p:sldMasterIdLst>
  <p:sldIdLst>
    <p:sldId id="262" r:id="rId3"/>
    <p:sldId id="256" r:id="rId4"/>
    <p:sldId id="263" r:id="rId5"/>
    <p:sldId id="257" r:id="rId6"/>
    <p:sldId id="264" r:id="rId7"/>
    <p:sldId id="258" r:id="rId8"/>
    <p:sldId id="265" r:id="rId9"/>
    <p:sldId id="259" r:id="rId10"/>
    <p:sldId id="266" r:id="rId11"/>
    <p:sldId id="267" r:id="rId12"/>
    <p:sldId id="268" r:id="rId13"/>
    <p:sldId id="260" r:id="rId14"/>
    <p:sldId id="269" r:id="rId15"/>
    <p:sldId id="270" r:id="rId16"/>
    <p:sldId id="271" r:id="rId17"/>
    <p:sldId id="261" r:id="rId18"/>
    <p:sldId id="272" r:id="rId19"/>
    <p:sldId id="273" r:id="rId20"/>
  </p:sldIdLst>
  <p:sldSz cx="9144000" cy="6858000" type="screen4x3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16C11-7378-4117-B0DE-2557D08795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4A8CC-B468-4630-8949-EC67DAAFEB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75D0E-E451-4006-A7AF-1AF2DAF710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E0C7A-7A33-4025-BF65-981724395E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5AFA7-CB07-45F2-AE07-F846055FF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6D16CA3-E01F-4CA3-B0B4-950F2F2DE6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11D22-C3B5-4BE5-B8C1-F4470C71A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3D00F-6C0B-45CD-AAD9-A6D33577D1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11AB2-ECCF-4D67-A2E9-8AF4491D5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3F249-875E-4948-9843-0FA75AB5D0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9DB1C-4B6E-4C53-80AF-8EE02F0064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DE0F6-CA14-4715-A3C4-3220880283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ADCB8-F074-450D-A76A-9E47A8AD30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0F3B0-9D7B-4FDA-8F02-DCD3B70367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3D583-2A9A-4225-90A3-C8254F2E4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99C7E6-476F-47D6-889E-E9C492099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C9A79-EFAA-48A5-85B3-78964994AA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91CE4-1C1E-412A-819B-D18C9ED08A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4FCAB-BE83-4462-B655-33543C1CF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F7874-2577-4337-8186-EB5BA0282A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8F98C-8454-4D88-9511-8510CA67ED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2C23B-2B44-41D0-AB48-4511BA7C45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3B23791-5472-402E-945B-CFBD95260A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A2F5BD0-09D3-41C8-96AC-DF3BC3D86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Vietnam Era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1960-1975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30.3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4) The </a:t>
            </a:r>
            <a:r>
              <a:rPr lang="en-US" dirty="0" err="1" smtClean="0"/>
              <a:t>Tet</a:t>
            </a:r>
            <a:r>
              <a:rPr lang="en-US" dirty="0" smtClean="0"/>
              <a:t> offensive marked the turning point in the Vietnam War. </a:t>
            </a:r>
            <a:r>
              <a:rPr lang="en-US" dirty="0" smtClean="0">
                <a:hlinkClick r:id="rId2" action="ppaction://hlinksldjump"/>
              </a:rPr>
              <a:t>http://www.youtube.com/watch?v=q1vJqTN-qVI</a:t>
            </a:r>
            <a:endParaRPr lang="en-US" dirty="0" smtClean="0"/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et-Offens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895600"/>
            <a:ext cx="41910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30.3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5) General William Westmorland – American commander in Vietnam.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480px-Gen_William_C_Westmore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571750"/>
            <a:ext cx="34290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30.3  cont…….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6) Robert Kennedy was assassinated after winning the California Primary.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4" name="Picture 3" descr="rfk-de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514600"/>
            <a:ext cx="5486400" cy="41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30.3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7) George C. Wallace ran as a third party candidate in the 1968 presidential race.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eorge Wall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601468"/>
            <a:ext cx="3352801" cy="42565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30.3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8) Richard M. Nixon – The 1968 “silent majority’s” presidential candidate.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ichard Nix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19400"/>
            <a:ext cx="48006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30.3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9) Silent Majority – The phrase used by Nixon to describe the majority of Americans, those who did not protest or demonstrate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ilent Major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895600"/>
            <a:ext cx="3662345" cy="37800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30.4  Nixon and Vietnam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en-US" sz="2400" dirty="0" smtClean="0"/>
              <a:t>President Nixon ordered the bombing of enemy supply routes in Laos and Cambodia.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sz="2500" dirty="0" smtClean="0"/>
          </a:p>
        </p:txBody>
      </p:sp>
      <p:pic>
        <p:nvPicPr>
          <p:cNvPr id="4" name="Picture 3" descr="laos-cambo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362200"/>
            <a:ext cx="445298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dirty="0" smtClean="0"/>
              <a:t>2) Henry Kissinger – the president’s national security adviser who represented the United States in the Paris Peace talks.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enry Kissing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895600"/>
            <a:ext cx="4564736" cy="38039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30.4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3) Four students were killed during protests at Kent State University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Kent S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14600"/>
            <a:ext cx="5029200" cy="41726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30.1  Kennedy’s Foreign Policy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sz="2400" dirty="0" smtClean="0"/>
              <a:t>President Kennedy tried to convince the Soviets to agree to a ban on nuclear testing.</a:t>
            </a:r>
          </a:p>
          <a:p>
            <a:pPr marL="609600" indent="-609600" eaLnBrk="1" hangingPunct="1">
              <a:buAutoNum type="arabicPeriod" startAt="2"/>
            </a:pPr>
            <a:r>
              <a:rPr lang="en-US" sz="2400" dirty="0" smtClean="0"/>
              <a:t>President Kennedy’s first foreign policy crisis was in Cuba.  It was known as the Bay of Pigs.</a:t>
            </a:r>
          </a:p>
          <a:p>
            <a:pPr marL="609600" indent="-609600" eaLnBrk="1" hangingPunct="1">
              <a:buNone/>
            </a:pPr>
            <a:endParaRPr lang="en-US" sz="2400" dirty="0" smtClean="0"/>
          </a:p>
          <a:p>
            <a:pPr marL="609600" indent="-609600" eaLnBrk="1" hangingPunct="1">
              <a:buFontTx/>
              <a:buAutoNum type="arabicParenR"/>
            </a:pPr>
            <a:endParaRPr lang="en-US" sz="2400" dirty="0" smtClean="0"/>
          </a:p>
          <a:p>
            <a:pPr marL="609600" indent="-609600" eaLnBrk="1" hangingPunct="1">
              <a:buNone/>
            </a:pPr>
            <a:endParaRPr lang="en-US" sz="2400" dirty="0" smtClean="0"/>
          </a:p>
          <a:p>
            <a:pPr marL="609600" indent="-609600" eaLnBrk="1" hangingPunct="1">
              <a:buFontTx/>
              <a:buAutoNum type="arabicParenR"/>
            </a:pPr>
            <a:endParaRPr lang="en-US" sz="2400" dirty="0" smtClean="0"/>
          </a:p>
        </p:txBody>
      </p:sp>
      <p:pic>
        <p:nvPicPr>
          <p:cNvPr id="4" name="Picture 3" descr="bay of pi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345" y="3505200"/>
            <a:ext cx="8243455" cy="285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30.1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In response to a Russian missile buildup in Cuba, President Kennedy ordered a blockade of the country.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uban Missile Cri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895600"/>
            <a:ext cx="4419600" cy="362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30.1 cont…..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4) The world’s first successful satellite, Sputnik, was launched by the Soviet Union in 1957.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4" name="Picture 3" descr="Sput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819400"/>
            <a:ext cx="2853990" cy="3422014"/>
          </a:xfrm>
          <a:prstGeom prst="rect">
            <a:avLst/>
          </a:prstGeom>
        </p:spPr>
      </p:pic>
      <p:pic>
        <p:nvPicPr>
          <p:cNvPr id="5" name="Picture 4" descr="Sputni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743200"/>
            <a:ext cx="2524125" cy="353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30.1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5) The first American to orbit the earth was John Glenn in1962.</a:t>
            </a:r>
          </a:p>
          <a:p>
            <a:endParaRPr lang="en-US" dirty="0"/>
          </a:p>
        </p:txBody>
      </p:sp>
      <p:pic>
        <p:nvPicPr>
          <p:cNvPr id="4" name="Picture 3" descr="John Gle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971800"/>
            <a:ext cx="3581400" cy="3617807"/>
          </a:xfrm>
          <a:prstGeom prst="rect">
            <a:avLst/>
          </a:prstGeom>
        </p:spPr>
      </p:pic>
      <p:pic>
        <p:nvPicPr>
          <p:cNvPr id="6" name="Picture 5" descr="John Glen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952292"/>
            <a:ext cx="2946400" cy="3677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30.2  War in Vietnam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dirty="0" smtClean="0"/>
              <a:t>Ho Chi Minh – Leader of communist forces in North Vietnam.</a:t>
            </a:r>
          </a:p>
          <a:p>
            <a:pPr marL="609600" indent="-609600" eaLnBrk="1" hangingPunct="1">
              <a:buNone/>
            </a:pPr>
            <a:endParaRPr lang="en-US" dirty="0" smtClean="0"/>
          </a:p>
        </p:txBody>
      </p:sp>
      <p:pic>
        <p:nvPicPr>
          <p:cNvPr id="4" name="Picture 3" descr="Ho Chi Min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743200"/>
            <a:ext cx="2895600" cy="386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30.2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2) Robert McNamara – Secretary of Defense sent to Vietnam on a fact finding mission.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Robert McNam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590800"/>
            <a:ext cx="3886200" cy="411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smtClean="0"/>
              <a:t>30.3  The Vietnam Years at Home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dirty="0" smtClean="0"/>
              <a:t>1) Counterculture – People who opposed the war and started a movement that rejected traditional American Values.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  <p:pic>
        <p:nvPicPr>
          <p:cNvPr id="5" name="Picture 4" descr="hip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743200"/>
            <a:ext cx="4572000" cy="397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30.3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arenR"/>
            </a:pPr>
            <a:endParaRPr lang="en-US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2) Doves – Opponents of the Vietnam War.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Dove – Symbol of Peace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endParaRPr lang="en-US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3) Hawks – Supporters of the Vietnam War.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Hawk- Bird of Prey. Hunter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dirty="0" smtClean="0"/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299584"/>
            <a:ext cx="3124200" cy="2395220"/>
          </a:xfrm>
          <a:prstGeom prst="rect">
            <a:avLst/>
          </a:prstGeom>
        </p:spPr>
      </p:pic>
      <p:pic>
        <p:nvPicPr>
          <p:cNvPr id="5" name="Picture 4" descr="Haw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343400"/>
            <a:ext cx="3098406" cy="2334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484</TotalTime>
  <Words>373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Apex</vt:lpstr>
      <vt:lpstr>1_Apex</vt:lpstr>
      <vt:lpstr>The Vietnam Era</vt:lpstr>
      <vt:lpstr>30.1  Kennedy’s Foreign Policy</vt:lpstr>
      <vt:lpstr>30.1 cont…..</vt:lpstr>
      <vt:lpstr>30.1 cont…..</vt:lpstr>
      <vt:lpstr>30.1 cont….</vt:lpstr>
      <vt:lpstr>30.2  War in Vietnam</vt:lpstr>
      <vt:lpstr>30.2 cont…..</vt:lpstr>
      <vt:lpstr>30.3  The Vietnam Years at Home</vt:lpstr>
      <vt:lpstr>30.3 cont….</vt:lpstr>
      <vt:lpstr>30.3 cont…..</vt:lpstr>
      <vt:lpstr>30.3 cont….</vt:lpstr>
      <vt:lpstr>30.3  cont…….</vt:lpstr>
      <vt:lpstr>30.3 cont….</vt:lpstr>
      <vt:lpstr>30.3 cont….</vt:lpstr>
      <vt:lpstr>30.3 cont….</vt:lpstr>
      <vt:lpstr>30.4  Nixon and Vietnam</vt:lpstr>
      <vt:lpstr>Slide 17</vt:lpstr>
      <vt:lpstr>30.4 cont…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30.1  Kennedy’s Foreign Policy</dc:title>
  <dc:creator>twright1</dc:creator>
  <cp:lastModifiedBy>Lenovo User</cp:lastModifiedBy>
  <cp:revision>14</cp:revision>
  <dcterms:created xsi:type="dcterms:W3CDTF">2008-04-11T17:29:40Z</dcterms:created>
  <dcterms:modified xsi:type="dcterms:W3CDTF">2014-04-07T19:22:50Z</dcterms:modified>
</cp:coreProperties>
</file>