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7" r:id="rId1"/>
  </p:sldMasterIdLst>
  <p:notesMasterIdLst>
    <p:notesMasterId r:id="rId39"/>
  </p:notesMasterIdLst>
  <p:sldIdLst>
    <p:sldId id="392" r:id="rId2"/>
    <p:sldId id="393" r:id="rId3"/>
    <p:sldId id="394" r:id="rId4"/>
    <p:sldId id="395" r:id="rId5"/>
    <p:sldId id="396" r:id="rId6"/>
    <p:sldId id="397" r:id="rId7"/>
    <p:sldId id="398" r:id="rId8"/>
    <p:sldId id="399"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13" r:id="rId23"/>
    <p:sldId id="414" r:id="rId24"/>
    <p:sldId id="415" r:id="rId25"/>
    <p:sldId id="416" r:id="rId26"/>
    <p:sldId id="417" r:id="rId27"/>
    <p:sldId id="418" r:id="rId28"/>
    <p:sldId id="419" r:id="rId29"/>
    <p:sldId id="420" r:id="rId30"/>
    <p:sldId id="421" r:id="rId31"/>
    <p:sldId id="422" r:id="rId32"/>
    <p:sldId id="423" r:id="rId33"/>
    <p:sldId id="424" r:id="rId34"/>
    <p:sldId id="425" r:id="rId35"/>
    <p:sldId id="426" r:id="rId36"/>
    <p:sldId id="427" r:id="rId37"/>
    <p:sldId id="428" r:id="rId38"/>
  </p:sldIdLst>
  <p:sldSz cx="9144000" cy="6858000" type="screen4x3"/>
  <p:notesSz cx="6858000" cy="9144000"/>
  <p:embeddedFontLst>
    <p:embeddedFont>
      <p:font typeface="Trebuchet MS" panose="020B0703020202090204" pitchFamily="34" charset="0"/>
      <p:regular r:id="rId40"/>
      <p:bold r:id="rId41"/>
      <p:italic r:id="rId4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47" roundtripDataSignature="AMtx7miG6ZRnac5tqAYAdbLsIrTqKVQyH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B37A58B-BD91-4F9C-9CD0-605FE8939EFC}">
  <a:tblStyle styleId="{EB37A58B-BD91-4F9C-9CD0-605FE8939EF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82"/>
    <p:restoredTop sz="94623"/>
  </p:normalViewPr>
  <p:slideViewPr>
    <p:cSldViewPr snapToGrid="0">
      <p:cViewPr varScale="1">
        <p:scale>
          <a:sx n="86" d="100"/>
          <a:sy n="86" d="100"/>
        </p:scale>
        <p:origin x="208" y="5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3.fnt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64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6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647" Type="http://customschemas.google.com/relationships/presentationmetadata" Target="metadata"/><Relationship Id="rId650"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font" Target="fonts/font2.fntdata"/><Relationship Id="rId64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1pPr>
            <a:lvl2pPr marR="0" lvl="1"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2pPr>
            <a:lvl3pPr marR="0" lvl="2"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3pPr>
            <a:lvl4pPr marR="0" lvl="3"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4pPr>
            <a:lvl5pPr marR="0" lvl="4"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5pPr>
            <a:lvl6pPr marR="0" lvl="5"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6pPr>
            <a:lvl7pPr marR="0" lvl="6"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7pPr>
            <a:lvl8pPr marR="0" lvl="7"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8pPr>
            <a:lvl9pPr marR="0" lvl="8" algn="l" rtl="0">
              <a:lnSpc>
                <a:spcPct val="100000"/>
              </a:lnSpc>
              <a:spcBef>
                <a:spcPts val="0"/>
              </a:spcBef>
              <a:spcAft>
                <a:spcPts val="0"/>
              </a:spcAft>
              <a:buSzPts val="1400"/>
              <a:buNone/>
              <a:defRPr sz="1800" b="0" i="0" u="none" strike="noStrike" cap="none">
                <a:solidFill>
                  <a:srgbClr val="000000"/>
                </a:solidFill>
                <a:latin typeface="Trebuchet MS"/>
                <a:ea typeface="Trebuchet MS"/>
                <a:cs typeface="Trebuchet MS"/>
                <a:sym typeface="Trebuchet MS"/>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4"/>
        <p:cNvGrpSpPr/>
        <p:nvPr/>
      </p:nvGrpSpPr>
      <p:grpSpPr>
        <a:xfrm>
          <a:off x="0" y="0"/>
          <a:ext cx="0" cy="0"/>
          <a:chOff x="0" y="0"/>
          <a:chExt cx="0" cy="0"/>
        </a:xfrm>
      </p:grpSpPr>
      <p:sp>
        <p:nvSpPr>
          <p:cNvPr id="1695" name="Google Shape;1695;gfc69ddc3a3_1_207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6" name="Google Shape;1696;gfc69ddc3a3_1_207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5"/>
        <p:cNvGrpSpPr/>
        <p:nvPr/>
      </p:nvGrpSpPr>
      <p:grpSpPr>
        <a:xfrm>
          <a:off x="0" y="0"/>
          <a:ext cx="0" cy="0"/>
          <a:chOff x="0" y="0"/>
          <a:chExt cx="0" cy="0"/>
        </a:xfrm>
      </p:grpSpPr>
      <p:sp>
        <p:nvSpPr>
          <p:cNvPr id="1756" name="Google Shape;1756;gfc69ddc3a3_1_21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7" name="Google Shape;1757;gfc69ddc3a3_1_213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2"/>
        <p:cNvGrpSpPr/>
        <p:nvPr/>
      </p:nvGrpSpPr>
      <p:grpSpPr>
        <a:xfrm>
          <a:off x="0" y="0"/>
          <a:ext cx="0" cy="0"/>
          <a:chOff x="0" y="0"/>
          <a:chExt cx="0" cy="0"/>
        </a:xfrm>
      </p:grpSpPr>
      <p:sp>
        <p:nvSpPr>
          <p:cNvPr id="1763" name="Google Shape;1763;gfc69ddc3a3_1_21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64" name="Google Shape;1764;gfc69ddc3a3_1_213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5"/>
        <p:cNvGrpSpPr/>
        <p:nvPr/>
      </p:nvGrpSpPr>
      <p:grpSpPr>
        <a:xfrm>
          <a:off x="0" y="0"/>
          <a:ext cx="0" cy="0"/>
          <a:chOff x="0" y="0"/>
          <a:chExt cx="0" cy="0"/>
        </a:xfrm>
      </p:grpSpPr>
      <p:sp>
        <p:nvSpPr>
          <p:cNvPr id="1786" name="Google Shape;1786;gfc69ddc3a3_1_21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87" name="Google Shape;1787;gfc69ddc3a3_1_215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1"/>
        <p:cNvGrpSpPr/>
        <p:nvPr/>
      </p:nvGrpSpPr>
      <p:grpSpPr>
        <a:xfrm>
          <a:off x="0" y="0"/>
          <a:ext cx="0" cy="0"/>
          <a:chOff x="0" y="0"/>
          <a:chExt cx="0" cy="0"/>
        </a:xfrm>
      </p:grpSpPr>
      <p:sp>
        <p:nvSpPr>
          <p:cNvPr id="1792" name="Google Shape;1792;gfc69ddc3a3_1_21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3" name="Google Shape;1793;gfc69ddc3a3_1_216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7"/>
        <p:cNvGrpSpPr/>
        <p:nvPr/>
      </p:nvGrpSpPr>
      <p:grpSpPr>
        <a:xfrm>
          <a:off x="0" y="0"/>
          <a:ext cx="0" cy="0"/>
          <a:chOff x="0" y="0"/>
          <a:chExt cx="0" cy="0"/>
        </a:xfrm>
      </p:grpSpPr>
      <p:sp>
        <p:nvSpPr>
          <p:cNvPr id="1798" name="Google Shape;1798;gfc69ddc3a3_1_21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9" name="Google Shape;1799;gfc69ddc3a3_1_216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3"/>
        <p:cNvGrpSpPr/>
        <p:nvPr/>
      </p:nvGrpSpPr>
      <p:grpSpPr>
        <a:xfrm>
          <a:off x="0" y="0"/>
          <a:ext cx="0" cy="0"/>
          <a:chOff x="0" y="0"/>
          <a:chExt cx="0" cy="0"/>
        </a:xfrm>
      </p:grpSpPr>
      <p:sp>
        <p:nvSpPr>
          <p:cNvPr id="1804" name="Google Shape;1804;gfc69ddc3a3_1_217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5" name="Google Shape;1805;gfc69ddc3a3_1_217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0"/>
        <p:cNvGrpSpPr/>
        <p:nvPr/>
      </p:nvGrpSpPr>
      <p:grpSpPr>
        <a:xfrm>
          <a:off x="0" y="0"/>
          <a:ext cx="0" cy="0"/>
          <a:chOff x="0" y="0"/>
          <a:chExt cx="0" cy="0"/>
        </a:xfrm>
      </p:grpSpPr>
      <p:sp>
        <p:nvSpPr>
          <p:cNvPr id="1811" name="Google Shape;1811;gfc69ddc3a3_1_217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2" name="Google Shape;1812;gfc69ddc3a3_1_217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7"/>
        <p:cNvGrpSpPr/>
        <p:nvPr/>
      </p:nvGrpSpPr>
      <p:grpSpPr>
        <a:xfrm>
          <a:off x="0" y="0"/>
          <a:ext cx="0" cy="0"/>
          <a:chOff x="0" y="0"/>
          <a:chExt cx="0" cy="0"/>
        </a:xfrm>
      </p:grpSpPr>
      <p:sp>
        <p:nvSpPr>
          <p:cNvPr id="1818" name="Google Shape;1818;gfc69ddc3a3_1_220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9" name="Google Shape;1819;gfc69ddc3a3_1_220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3"/>
        <p:cNvGrpSpPr/>
        <p:nvPr/>
      </p:nvGrpSpPr>
      <p:grpSpPr>
        <a:xfrm>
          <a:off x="0" y="0"/>
          <a:ext cx="0" cy="0"/>
          <a:chOff x="0" y="0"/>
          <a:chExt cx="0" cy="0"/>
        </a:xfrm>
      </p:grpSpPr>
      <p:sp>
        <p:nvSpPr>
          <p:cNvPr id="1824" name="Google Shape;1824;gfc69ddc3a3_1_220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5" name="Google Shape;1825;gfc69ddc3a3_1_220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9"/>
        <p:cNvGrpSpPr/>
        <p:nvPr/>
      </p:nvGrpSpPr>
      <p:grpSpPr>
        <a:xfrm>
          <a:off x="0" y="0"/>
          <a:ext cx="0" cy="0"/>
          <a:chOff x="0" y="0"/>
          <a:chExt cx="0" cy="0"/>
        </a:xfrm>
      </p:grpSpPr>
      <p:sp>
        <p:nvSpPr>
          <p:cNvPr id="1830" name="Google Shape;1830;gfc69ddc3a3_1_22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1" name="Google Shape;1831;gfc69ddc3a3_1_221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0"/>
        <p:cNvGrpSpPr/>
        <p:nvPr/>
      </p:nvGrpSpPr>
      <p:grpSpPr>
        <a:xfrm>
          <a:off x="0" y="0"/>
          <a:ext cx="0" cy="0"/>
          <a:chOff x="0" y="0"/>
          <a:chExt cx="0" cy="0"/>
        </a:xfrm>
      </p:grpSpPr>
      <p:sp>
        <p:nvSpPr>
          <p:cNvPr id="1701" name="Google Shape;1701;gfc69ddc3a3_1_208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2" name="Google Shape;1702;gfc69ddc3a3_1_208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5"/>
        <p:cNvGrpSpPr/>
        <p:nvPr/>
      </p:nvGrpSpPr>
      <p:grpSpPr>
        <a:xfrm>
          <a:off x="0" y="0"/>
          <a:ext cx="0" cy="0"/>
          <a:chOff x="0" y="0"/>
          <a:chExt cx="0" cy="0"/>
        </a:xfrm>
      </p:grpSpPr>
      <p:sp>
        <p:nvSpPr>
          <p:cNvPr id="1836" name="Google Shape;1836;gfc69ddc3a3_1_22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37" name="Google Shape;1837;gfc69ddc3a3_1_221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1"/>
        <p:cNvGrpSpPr/>
        <p:nvPr/>
      </p:nvGrpSpPr>
      <p:grpSpPr>
        <a:xfrm>
          <a:off x="0" y="0"/>
          <a:ext cx="0" cy="0"/>
          <a:chOff x="0" y="0"/>
          <a:chExt cx="0" cy="0"/>
        </a:xfrm>
      </p:grpSpPr>
      <p:sp>
        <p:nvSpPr>
          <p:cNvPr id="1842" name="Google Shape;1842;gfc69ddc3a3_1_22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3" name="Google Shape;1843;gfc69ddc3a3_1_22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7"/>
        <p:cNvGrpSpPr/>
        <p:nvPr/>
      </p:nvGrpSpPr>
      <p:grpSpPr>
        <a:xfrm>
          <a:off x="0" y="0"/>
          <a:ext cx="0" cy="0"/>
          <a:chOff x="0" y="0"/>
          <a:chExt cx="0" cy="0"/>
        </a:xfrm>
      </p:grpSpPr>
      <p:sp>
        <p:nvSpPr>
          <p:cNvPr id="1848" name="Google Shape;1848;gfc69ddc3a3_1_22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49" name="Google Shape;1849;gfc69ddc3a3_1_222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3"/>
        <p:cNvGrpSpPr/>
        <p:nvPr/>
      </p:nvGrpSpPr>
      <p:grpSpPr>
        <a:xfrm>
          <a:off x="0" y="0"/>
          <a:ext cx="0" cy="0"/>
          <a:chOff x="0" y="0"/>
          <a:chExt cx="0" cy="0"/>
        </a:xfrm>
      </p:grpSpPr>
      <p:sp>
        <p:nvSpPr>
          <p:cNvPr id="1854" name="Google Shape;1854;gfc69ddc3a3_1_22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5" name="Google Shape;1855;gfc69ddc3a3_1_223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9"/>
        <p:cNvGrpSpPr/>
        <p:nvPr/>
      </p:nvGrpSpPr>
      <p:grpSpPr>
        <a:xfrm>
          <a:off x="0" y="0"/>
          <a:ext cx="0" cy="0"/>
          <a:chOff x="0" y="0"/>
          <a:chExt cx="0" cy="0"/>
        </a:xfrm>
      </p:grpSpPr>
      <p:sp>
        <p:nvSpPr>
          <p:cNvPr id="1860" name="Google Shape;1860;gfc69ddc3a3_1_22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1" name="Google Shape;1861;gfc69ddc3a3_1_223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5"/>
        <p:cNvGrpSpPr/>
        <p:nvPr/>
      </p:nvGrpSpPr>
      <p:grpSpPr>
        <a:xfrm>
          <a:off x="0" y="0"/>
          <a:ext cx="0" cy="0"/>
          <a:chOff x="0" y="0"/>
          <a:chExt cx="0" cy="0"/>
        </a:xfrm>
      </p:grpSpPr>
      <p:sp>
        <p:nvSpPr>
          <p:cNvPr id="1866" name="Google Shape;1866;gfc69ddc3a3_1_22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7" name="Google Shape;1867;gfc69ddc3a3_1_224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1"/>
        <p:cNvGrpSpPr/>
        <p:nvPr/>
      </p:nvGrpSpPr>
      <p:grpSpPr>
        <a:xfrm>
          <a:off x="0" y="0"/>
          <a:ext cx="0" cy="0"/>
          <a:chOff x="0" y="0"/>
          <a:chExt cx="0" cy="0"/>
        </a:xfrm>
      </p:grpSpPr>
      <p:sp>
        <p:nvSpPr>
          <p:cNvPr id="1872" name="Google Shape;1872;gfc69ddc3a3_1_22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3" name="Google Shape;1873;gfc69ddc3a3_1_224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7"/>
        <p:cNvGrpSpPr/>
        <p:nvPr/>
      </p:nvGrpSpPr>
      <p:grpSpPr>
        <a:xfrm>
          <a:off x="0" y="0"/>
          <a:ext cx="0" cy="0"/>
          <a:chOff x="0" y="0"/>
          <a:chExt cx="0" cy="0"/>
        </a:xfrm>
      </p:grpSpPr>
      <p:sp>
        <p:nvSpPr>
          <p:cNvPr id="1878" name="Google Shape;1878;gfc69ddc3a3_1_22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9" name="Google Shape;1879;gfc69ddc3a3_1_225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3"/>
        <p:cNvGrpSpPr/>
        <p:nvPr/>
      </p:nvGrpSpPr>
      <p:grpSpPr>
        <a:xfrm>
          <a:off x="0" y="0"/>
          <a:ext cx="0" cy="0"/>
          <a:chOff x="0" y="0"/>
          <a:chExt cx="0" cy="0"/>
        </a:xfrm>
      </p:grpSpPr>
      <p:sp>
        <p:nvSpPr>
          <p:cNvPr id="1884" name="Google Shape;1884;gfc69ddc3a3_1_22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5" name="Google Shape;1885;gfc69ddc3a3_1_225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9"/>
        <p:cNvGrpSpPr/>
        <p:nvPr/>
      </p:nvGrpSpPr>
      <p:grpSpPr>
        <a:xfrm>
          <a:off x="0" y="0"/>
          <a:ext cx="0" cy="0"/>
          <a:chOff x="0" y="0"/>
          <a:chExt cx="0" cy="0"/>
        </a:xfrm>
      </p:grpSpPr>
      <p:sp>
        <p:nvSpPr>
          <p:cNvPr id="1890" name="Google Shape;1890;gfc69ddc3a3_1_22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1" name="Google Shape;1891;gfc69ddc3a3_1_226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7"/>
        <p:cNvGrpSpPr/>
        <p:nvPr/>
      </p:nvGrpSpPr>
      <p:grpSpPr>
        <a:xfrm>
          <a:off x="0" y="0"/>
          <a:ext cx="0" cy="0"/>
          <a:chOff x="0" y="0"/>
          <a:chExt cx="0" cy="0"/>
        </a:xfrm>
      </p:grpSpPr>
      <p:sp>
        <p:nvSpPr>
          <p:cNvPr id="1708" name="Google Shape;1708;gfc69ddc3a3_1_208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09" name="Google Shape;1709;gfc69ddc3a3_1_208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5"/>
        <p:cNvGrpSpPr/>
        <p:nvPr/>
      </p:nvGrpSpPr>
      <p:grpSpPr>
        <a:xfrm>
          <a:off x="0" y="0"/>
          <a:ext cx="0" cy="0"/>
          <a:chOff x="0" y="0"/>
          <a:chExt cx="0" cy="0"/>
        </a:xfrm>
      </p:grpSpPr>
      <p:sp>
        <p:nvSpPr>
          <p:cNvPr id="1896" name="Google Shape;1896;gfc69ddc3a3_1_226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7" name="Google Shape;1897;gfc69ddc3a3_1_226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1"/>
        <p:cNvGrpSpPr/>
        <p:nvPr/>
      </p:nvGrpSpPr>
      <p:grpSpPr>
        <a:xfrm>
          <a:off x="0" y="0"/>
          <a:ext cx="0" cy="0"/>
          <a:chOff x="0" y="0"/>
          <a:chExt cx="0" cy="0"/>
        </a:xfrm>
      </p:grpSpPr>
      <p:sp>
        <p:nvSpPr>
          <p:cNvPr id="1902" name="Google Shape;1902;gfc69ddc3a3_1_227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03" name="Google Shape;1903;gfc69ddc3a3_1_227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8"/>
        <p:cNvGrpSpPr/>
        <p:nvPr/>
      </p:nvGrpSpPr>
      <p:grpSpPr>
        <a:xfrm>
          <a:off x="0" y="0"/>
          <a:ext cx="0" cy="0"/>
          <a:chOff x="0" y="0"/>
          <a:chExt cx="0" cy="0"/>
        </a:xfrm>
      </p:grpSpPr>
      <p:sp>
        <p:nvSpPr>
          <p:cNvPr id="1909" name="Google Shape;1909;gfc69ddc3a3_1_227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0" name="Google Shape;1910;gfc69ddc3a3_1_227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4"/>
        <p:cNvGrpSpPr/>
        <p:nvPr/>
      </p:nvGrpSpPr>
      <p:grpSpPr>
        <a:xfrm>
          <a:off x="0" y="0"/>
          <a:ext cx="0" cy="0"/>
          <a:chOff x="0" y="0"/>
          <a:chExt cx="0" cy="0"/>
        </a:xfrm>
      </p:grpSpPr>
      <p:sp>
        <p:nvSpPr>
          <p:cNvPr id="1915" name="Google Shape;1915;gfc69ddc3a3_1_228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6" name="Google Shape;1916;gfc69ddc3a3_1_228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1"/>
        <p:cNvGrpSpPr/>
        <p:nvPr/>
      </p:nvGrpSpPr>
      <p:grpSpPr>
        <a:xfrm>
          <a:off x="0" y="0"/>
          <a:ext cx="0" cy="0"/>
          <a:chOff x="0" y="0"/>
          <a:chExt cx="0" cy="0"/>
        </a:xfrm>
      </p:grpSpPr>
      <p:sp>
        <p:nvSpPr>
          <p:cNvPr id="1922" name="Google Shape;1922;gfc69ddc3a3_1_229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3" name="Google Shape;1923;gfc69ddc3a3_1_229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7"/>
        <p:cNvGrpSpPr/>
        <p:nvPr/>
      </p:nvGrpSpPr>
      <p:grpSpPr>
        <a:xfrm>
          <a:off x="0" y="0"/>
          <a:ext cx="0" cy="0"/>
          <a:chOff x="0" y="0"/>
          <a:chExt cx="0" cy="0"/>
        </a:xfrm>
      </p:grpSpPr>
      <p:sp>
        <p:nvSpPr>
          <p:cNvPr id="1928" name="Google Shape;1928;gfc69ddc3a3_1_229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29" name="Google Shape;1929;gfc69ddc3a3_1_229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5"/>
        <p:cNvGrpSpPr/>
        <p:nvPr/>
      </p:nvGrpSpPr>
      <p:grpSpPr>
        <a:xfrm>
          <a:off x="0" y="0"/>
          <a:ext cx="0" cy="0"/>
          <a:chOff x="0" y="0"/>
          <a:chExt cx="0" cy="0"/>
        </a:xfrm>
      </p:grpSpPr>
      <p:sp>
        <p:nvSpPr>
          <p:cNvPr id="1936" name="Google Shape;1936;gfc69ddc3a3_1_230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7" name="Google Shape;1937;gfc69ddc3a3_1_230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1"/>
        <p:cNvGrpSpPr/>
        <p:nvPr/>
      </p:nvGrpSpPr>
      <p:grpSpPr>
        <a:xfrm>
          <a:off x="0" y="0"/>
          <a:ext cx="0" cy="0"/>
          <a:chOff x="0" y="0"/>
          <a:chExt cx="0" cy="0"/>
        </a:xfrm>
      </p:grpSpPr>
      <p:sp>
        <p:nvSpPr>
          <p:cNvPr id="1942" name="Google Shape;1942;gfc69ddc3a3_1_230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43" name="Google Shape;1943;gfc69ddc3a3_1_230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4"/>
        <p:cNvGrpSpPr/>
        <p:nvPr/>
      </p:nvGrpSpPr>
      <p:grpSpPr>
        <a:xfrm>
          <a:off x="0" y="0"/>
          <a:ext cx="0" cy="0"/>
          <a:chOff x="0" y="0"/>
          <a:chExt cx="0" cy="0"/>
        </a:xfrm>
      </p:grpSpPr>
      <p:sp>
        <p:nvSpPr>
          <p:cNvPr id="1715" name="Google Shape;1715;gfc69ddc3a3_1_209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6" name="Google Shape;1716;gfc69ddc3a3_1_209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2"/>
        <p:cNvGrpSpPr/>
        <p:nvPr/>
      </p:nvGrpSpPr>
      <p:grpSpPr>
        <a:xfrm>
          <a:off x="0" y="0"/>
          <a:ext cx="0" cy="0"/>
          <a:chOff x="0" y="0"/>
          <a:chExt cx="0" cy="0"/>
        </a:xfrm>
      </p:grpSpPr>
      <p:sp>
        <p:nvSpPr>
          <p:cNvPr id="1723" name="Google Shape;1723;gfc69ddc3a3_1_210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4" name="Google Shape;1724;gfc69ddc3a3_1_210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9"/>
        <p:cNvGrpSpPr/>
        <p:nvPr/>
      </p:nvGrpSpPr>
      <p:grpSpPr>
        <a:xfrm>
          <a:off x="0" y="0"/>
          <a:ext cx="0" cy="0"/>
          <a:chOff x="0" y="0"/>
          <a:chExt cx="0" cy="0"/>
        </a:xfrm>
      </p:grpSpPr>
      <p:sp>
        <p:nvSpPr>
          <p:cNvPr id="1730" name="Google Shape;1730;gfc69ddc3a3_1_210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1" name="Google Shape;1731;gfc69ddc3a3_1_210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6"/>
        <p:cNvGrpSpPr/>
        <p:nvPr/>
      </p:nvGrpSpPr>
      <p:grpSpPr>
        <a:xfrm>
          <a:off x="0" y="0"/>
          <a:ext cx="0" cy="0"/>
          <a:chOff x="0" y="0"/>
          <a:chExt cx="0" cy="0"/>
        </a:xfrm>
      </p:grpSpPr>
      <p:sp>
        <p:nvSpPr>
          <p:cNvPr id="1737" name="Google Shape;1737;gfc69ddc3a3_1_21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8" name="Google Shape;1738;gfc69ddc3a3_1_211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2"/>
        <p:cNvGrpSpPr/>
        <p:nvPr/>
      </p:nvGrpSpPr>
      <p:grpSpPr>
        <a:xfrm>
          <a:off x="0" y="0"/>
          <a:ext cx="0" cy="0"/>
          <a:chOff x="0" y="0"/>
          <a:chExt cx="0" cy="0"/>
        </a:xfrm>
      </p:grpSpPr>
      <p:sp>
        <p:nvSpPr>
          <p:cNvPr id="1743" name="Google Shape;1743;gfc69ddc3a3_1_21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4" name="Google Shape;1744;gfc69ddc3a3_1_211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8"/>
        <p:cNvGrpSpPr/>
        <p:nvPr/>
      </p:nvGrpSpPr>
      <p:grpSpPr>
        <a:xfrm>
          <a:off x="0" y="0"/>
          <a:ext cx="0" cy="0"/>
          <a:chOff x="0" y="0"/>
          <a:chExt cx="0" cy="0"/>
        </a:xfrm>
      </p:grpSpPr>
      <p:sp>
        <p:nvSpPr>
          <p:cNvPr id="1749" name="Google Shape;1749;gfc69ddc3a3_1_21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0" name="Google Shape;1750;gfc69ddc3a3_1_212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9"/>
        <p:cNvGrpSpPr/>
        <p:nvPr/>
      </p:nvGrpSpPr>
      <p:grpSpPr>
        <a:xfrm>
          <a:off x="0" y="0"/>
          <a:ext cx="0" cy="0"/>
          <a:chOff x="0" y="0"/>
          <a:chExt cx="0" cy="0"/>
        </a:xfrm>
      </p:grpSpPr>
      <p:sp>
        <p:nvSpPr>
          <p:cNvPr id="170" name="Google Shape;170;gfc69ddc3a3_1_2318"/>
          <p:cNvSpPr txBox="1">
            <a:spLocks noGrp="1"/>
          </p:cNvSpPr>
          <p:nvPr>
            <p:ph type="ctrTitle"/>
          </p:nvPr>
        </p:nvSpPr>
        <p:spPr>
          <a:xfrm>
            <a:off x="685800" y="2130425"/>
            <a:ext cx="7772400" cy="1470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1" name="Google Shape;171;gfc69ddc3a3_1_231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0">
              <a:spcBef>
                <a:spcPts val="640"/>
              </a:spcBef>
              <a:spcAft>
                <a:spcPts val="0"/>
              </a:spcAft>
              <a:buClr>
                <a:srgbClr val="888888"/>
              </a:buClr>
              <a:buSzPts val="3200"/>
              <a:buNone/>
              <a:defRPr>
                <a:solidFill>
                  <a:srgbClr val="888888"/>
                </a:solidFill>
              </a:defRPr>
            </a:lvl1pPr>
            <a:lvl2pPr lvl="1" algn="ctr" rtl="0">
              <a:spcBef>
                <a:spcPts val="560"/>
              </a:spcBef>
              <a:spcAft>
                <a:spcPts val="0"/>
              </a:spcAft>
              <a:buClr>
                <a:srgbClr val="888888"/>
              </a:buClr>
              <a:buSzPts val="2800"/>
              <a:buNone/>
              <a:defRPr>
                <a:solidFill>
                  <a:srgbClr val="888888"/>
                </a:solidFill>
              </a:defRPr>
            </a:lvl2pPr>
            <a:lvl3pPr lvl="2" algn="ctr" rtl="0">
              <a:spcBef>
                <a:spcPts val="480"/>
              </a:spcBef>
              <a:spcAft>
                <a:spcPts val="0"/>
              </a:spcAft>
              <a:buClr>
                <a:srgbClr val="888888"/>
              </a:buClr>
              <a:buSzPts val="2400"/>
              <a:buNone/>
              <a:defRPr>
                <a:solidFill>
                  <a:srgbClr val="888888"/>
                </a:solidFill>
              </a:defRPr>
            </a:lvl3pPr>
            <a:lvl4pPr lvl="3" algn="ctr" rtl="0">
              <a:spcBef>
                <a:spcPts val="400"/>
              </a:spcBef>
              <a:spcAft>
                <a:spcPts val="0"/>
              </a:spcAft>
              <a:buClr>
                <a:srgbClr val="888888"/>
              </a:buClr>
              <a:buSzPts val="2000"/>
              <a:buNone/>
              <a:defRPr>
                <a:solidFill>
                  <a:srgbClr val="888888"/>
                </a:solidFill>
              </a:defRPr>
            </a:lvl4pPr>
            <a:lvl5pPr lvl="4" algn="ctr" rtl="0">
              <a:spcBef>
                <a:spcPts val="400"/>
              </a:spcBef>
              <a:spcAft>
                <a:spcPts val="0"/>
              </a:spcAft>
              <a:buClr>
                <a:srgbClr val="888888"/>
              </a:buClr>
              <a:buSzPts val="2000"/>
              <a:buNone/>
              <a:defRPr>
                <a:solidFill>
                  <a:srgbClr val="888888"/>
                </a:solidFill>
              </a:defRPr>
            </a:lvl5pPr>
            <a:lvl6pPr lvl="5" algn="ctr" rtl="0">
              <a:spcBef>
                <a:spcPts val="400"/>
              </a:spcBef>
              <a:spcAft>
                <a:spcPts val="0"/>
              </a:spcAft>
              <a:buClr>
                <a:srgbClr val="888888"/>
              </a:buClr>
              <a:buSzPts val="2000"/>
              <a:buNone/>
              <a:defRPr>
                <a:solidFill>
                  <a:srgbClr val="888888"/>
                </a:solidFill>
              </a:defRPr>
            </a:lvl6pPr>
            <a:lvl7pPr lvl="6" algn="ctr" rtl="0">
              <a:spcBef>
                <a:spcPts val="400"/>
              </a:spcBef>
              <a:spcAft>
                <a:spcPts val="0"/>
              </a:spcAft>
              <a:buClr>
                <a:srgbClr val="888888"/>
              </a:buClr>
              <a:buSzPts val="2000"/>
              <a:buNone/>
              <a:defRPr>
                <a:solidFill>
                  <a:srgbClr val="888888"/>
                </a:solidFill>
              </a:defRPr>
            </a:lvl7pPr>
            <a:lvl8pPr lvl="7" algn="ctr" rtl="0">
              <a:spcBef>
                <a:spcPts val="400"/>
              </a:spcBef>
              <a:spcAft>
                <a:spcPts val="0"/>
              </a:spcAft>
              <a:buClr>
                <a:srgbClr val="888888"/>
              </a:buClr>
              <a:buSzPts val="2000"/>
              <a:buNone/>
              <a:defRPr>
                <a:solidFill>
                  <a:srgbClr val="888888"/>
                </a:solidFill>
              </a:defRPr>
            </a:lvl8pPr>
            <a:lvl9pPr lvl="8" algn="ctr" rtl="0">
              <a:spcBef>
                <a:spcPts val="400"/>
              </a:spcBef>
              <a:spcAft>
                <a:spcPts val="0"/>
              </a:spcAft>
              <a:buClr>
                <a:srgbClr val="888888"/>
              </a:buClr>
              <a:buSzPts val="2000"/>
              <a:buNone/>
              <a:defRPr>
                <a:solidFill>
                  <a:srgbClr val="888888"/>
                </a:solidFill>
              </a:defRPr>
            </a:lvl9pPr>
          </a:lstStyle>
          <a:p>
            <a:endParaRPr/>
          </a:p>
        </p:txBody>
      </p:sp>
      <p:sp>
        <p:nvSpPr>
          <p:cNvPr id="172" name="Google Shape;172;gfc69ddc3a3_1_2318"/>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3" name="Google Shape;173;gfc69ddc3a3_1_2318"/>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4" name="Google Shape;174;gfc69ddc3a3_1_231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5"/>
        <p:cNvGrpSpPr/>
        <p:nvPr/>
      </p:nvGrpSpPr>
      <p:grpSpPr>
        <a:xfrm>
          <a:off x="0" y="0"/>
          <a:ext cx="0" cy="0"/>
          <a:chOff x="0" y="0"/>
          <a:chExt cx="0" cy="0"/>
        </a:xfrm>
      </p:grpSpPr>
      <p:sp>
        <p:nvSpPr>
          <p:cNvPr id="226" name="Google Shape;226;gfc69ddc3a3_1_237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27" name="Google Shape;227;gfc69ddc3a3_1_2374"/>
          <p:cNvSpPr txBox="1">
            <a:spLocks noGrp="1"/>
          </p:cNvSpPr>
          <p:nvPr>
            <p:ph type="body" idx="1"/>
          </p:nvPr>
        </p:nvSpPr>
        <p:spPr>
          <a:xfrm>
            <a:off x="457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228" name="Google Shape;228;gfc69ddc3a3_1_2374"/>
          <p:cNvSpPr txBox="1">
            <a:spLocks noGrp="1"/>
          </p:cNvSpPr>
          <p:nvPr>
            <p:ph type="body" idx="2"/>
          </p:nvPr>
        </p:nvSpPr>
        <p:spPr>
          <a:xfrm>
            <a:off x="4648200" y="1600200"/>
            <a:ext cx="4038600" cy="4526100"/>
          </a:xfrm>
          <a:prstGeom prst="rect">
            <a:avLst/>
          </a:prstGeom>
          <a:noFill/>
          <a:ln>
            <a:noFill/>
          </a:ln>
        </p:spPr>
        <p:txBody>
          <a:bodyPr spcFirstLastPara="1" wrap="square" lIns="91425" tIns="45700" rIns="91425" bIns="45700" anchor="t" anchorCtr="0">
            <a:noAutofit/>
          </a:bodyPr>
          <a:lstStyle>
            <a:lvl1pPr marL="457200" lvl="0" indent="-406400" algn="l" rtl="0">
              <a:spcBef>
                <a:spcPts val="560"/>
              </a:spcBef>
              <a:spcAft>
                <a:spcPts val="0"/>
              </a:spcAft>
              <a:buClr>
                <a:schemeClr val="dk1"/>
              </a:buClr>
              <a:buSzPts val="2800"/>
              <a:buChar char="•"/>
              <a:defRPr sz="2800"/>
            </a:lvl1pPr>
            <a:lvl2pPr marL="914400" lvl="1" indent="-381000" algn="l" rtl="0">
              <a:spcBef>
                <a:spcPts val="480"/>
              </a:spcBef>
              <a:spcAft>
                <a:spcPts val="0"/>
              </a:spcAft>
              <a:buClr>
                <a:schemeClr val="dk1"/>
              </a:buClr>
              <a:buSzPts val="2400"/>
              <a:buChar char="–"/>
              <a:defRPr sz="2400"/>
            </a:lvl2pPr>
            <a:lvl3pPr marL="1371600" lvl="2" indent="-355600" algn="l" rtl="0">
              <a:spcBef>
                <a:spcPts val="400"/>
              </a:spcBef>
              <a:spcAft>
                <a:spcPts val="0"/>
              </a:spcAft>
              <a:buClr>
                <a:schemeClr val="dk1"/>
              </a:buClr>
              <a:buSzPts val="2000"/>
              <a:buChar char="•"/>
              <a:defRPr sz="2000"/>
            </a:lvl3pPr>
            <a:lvl4pPr marL="1828800" lvl="3" indent="-342900" algn="l" rtl="0">
              <a:spcBef>
                <a:spcPts val="360"/>
              </a:spcBef>
              <a:spcAft>
                <a:spcPts val="0"/>
              </a:spcAft>
              <a:buClr>
                <a:schemeClr val="dk1"/>
              </a:buClr>
              <a:buSzPts val="1800"/>
              <a:buChar char="–"/>
              <a:defRPr sz="1800"/>
            </a:lvl4pPr>
            <a:lvl5pPr marL="2286000" lvl="4" indent="-342900" algn="l" rtl="0">
              <a:spcBef>
                <a:spcPts val="360"/>
              </a:spcBef>
              <a:spcAft>
                <a:spcPts val="0"/>
              </a:spcAft>
              <a:buClr>
                <a:schemeClr val="dk1"/>
              </a:buClr>
              <a:buSzPts val="1800"/>
              <a:buChar char="»"/>
              <a:defRPr sz="1800"/>
            </a:lvl5pPr>
            <a:lvl6pPr marL="2743200" lvl="5" indent="-342900" algn="l" rtl="0">
              <a:spcBef>
                <a:spcPts val="360"/>
              </a:spcBef>
              <a:spcAft>
                <a:spcPts val="0"/>
              </a:spcAft>
              <a:buClr>
                <a:schemeClr val="dk1"/>
              </a:buClr>
              <a:buSzPts val="1800"/>
              <a:buChar char="•"/>
              <a:defRPr sz="1800"/>
            </a:lvl6pPr>
            <a:lvl7pPr marL="3200400" lvl="6" indent="-342900" algn="l" rtl="0">
              <a:spcBef>
                <a:spcPts val="360"/>
              </a:spcBef>
              <a:spcAft>
                <a:spcPts val="0"/>
              </a:spcAft>
              <a:buClr>
                <a:schemeClr val="dk1"/>
              </a:buClr>
              <a:buSzPts val="1800"/>
              <a:buChar char="•"/>
              <a:defRPr sz="1800"/>
            </a:lvl7pPr>
            <a:lvl8pPr marL="3657600" lvl="7" indent="-342900" algn="l" rtl="0">
              <a:spcBef>
                <a:spcPts val="360"/>
              </a:spcBef>
              <a:spcAft>
                <a:spcPts val="0"/>
              </a:spcAft>
              <a:buClr>
                <a:schemeClr val="dk1"/>
              </a:buClr>
              <a:buSzPts val="1800"/>
              <a:buChar char="•"/>
              <a:defRPr sz="1800"/>
            </a:lvl8pPr>
            <a:lvl9pPr marL="4114800" lvl="8" indent="-342900" algn="l" rtl="0">
              <a:spcBef>
                <a:spcPts val="360"/>
              </a:spcBef>
              <a:spcAft>
                <a:spcPts val="0"/>
              </a:spcAft>
              <a:buClr>
                <a:schemeClr val="dk1"/>
              </a:buClr>
              <a:buSzPts val="1800"/>
              <a:buChar char="•"/>
              <a:defRPr sz="1800"/>
            </a:lvl9pPr>
          </a:lstStyle>
          <a:p>
            <a:endParaRPr/>
          </a:p>
        </p:txBody>
      </p:sp>
      <p:sp>
        <p:nvSpPr>
          <p:cNvPr id="229" name="Google Shape;229;gfc69ddc3a3_1_237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0" name="Google Shape;230;gfc69ddc3a3_1_237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1" name="Google Shape;231;gfc69ddc3a3_1_237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2"/>
        <p:cNvGrpSpPr/>
        <p:nvPr/>
      </p:nvGrpSpPr>
      <p:grpSpPr>
        <a:xfrm>
          <a:off x="0" y="0"/>
          <a:ext cx="0" cy="0"/>
          <a:chOff x="0" y="0"/>
          <a:chExt cx="0" cy="0"/>
        </a:xfrm>
      </p:grpSpPr>
      <p:sp>
        <p:nvSpPr>
          <p:cNvPr id="233" name="Google Shape;233;gfc69ddc3a3_1_2381"/>
          <p:cNvSpPr txBox="1">
            <a:spLocks noGrp="1"/>
          </p:cNvSpPr>
          <p:nvPr>
            <p:ph type="title"/>
          </p:nvPr>
        </p:nvSpPr>
        <p:spPr>
          <a:xfrm>
            <a:off x="722313" y="4406900"/>
            <a:ext cx="7772400" cy="1362000"/>
          </a:xfrm>
          <a:prstGeom prst="rect">
            <a:avLst/>
          </a:prstGeom>
          <a:noFill/>
          <a:ln>
            <a:noFill/>
          </a:ln>
        </p:spPr>
        <p:txBody>
          <a:bodyPr spcFirstLastPara="1" wrap="square" lIns="91425" tIns="45700" rIns="91425" bIns="45700" anchor="t" anchorCtr="0">
            <a:noAutofit/>
          </a:bodyPr>
          <a:lstStyle>
            <a:lvl1pPr lvl="0" algn="l" rtl="0">
              <a:spcBef>
                <a:spcPts val="0"/>
              </a:spcBef>
              <a:spcAft>
                <a:spcPts val="0"/>
              </a:spcAft>
              <a:buClr>
                <a:schemeClr val="dk1"/>
              </a:buClr>
              <a:buSzPts val="4000"/>
              <a:buFont typeface="Arial"/>
              <a:buNone/>
              <a:defRPr sz="4000" b="1" cap="none"/>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34" name="Google Shape;234;gfc69ddc3a3_1_2381"/>
          <p:cNvSpPr txBox="1">
            <a:spLocks noGrp="1"/>
          </p:cNvSpPr>
          <p:nvPr>
            <p:ph type="body" idx="1"/>
          </p:nvPr>
        </p:nvSpPr>
        <p:spPr>
          <a:xfrm>
            <a:off x="722313" y="2906713"/>
            <a:ext cx="7772400" cy="1500300"/>
          </a:xfrm>
          <a:prstGeom prst="rect">
            <a:avLst/>
          </a:prstGeom>
          <a:noFill/>
          <a:ln>
            <a:noFill/>
          </a:ln>
        </p:spPr>
        <p:txBody>
          <a:bodyPr spcFirstLastPara="1" wrap="square" lIns="91425" tIns="45700" rIns="91425" bIns="45700" anchor="b" anchorCtr="0">
            <a:noAutofit/>
          </a:bodyPr>
          <a:lstStyle>
            <a:lvl1pPr marL="457200" lvl="0" indent="-228600" algn="l" rtl="0">
              <a:spcBef>
                <a:spcPts val="400"/>
              </a:spcBef>
              <a:spcAft>
                <a:spcPts val="0"/>
              </a:spcAft>
              <a:buClr>
                <a:srgbClr val="888888"/>
              </a:buClr>
              <a:buSzPts val="2000"/>
              <a:buNone/>
              <a:defRPr sz="2000">
                <a:solidFill>
                  <a:srgbClr val="888888"/>
                </a:solidFill>
              </a:defRPr>
            </a:lvl1pPr>
            <a:lvl2pPr marL="914400" lvl="1" indent="-228600" algn="l" rtl="0">
              <a:spcBef>
                <a:spcPts val="360"/>
              </a:spcBef>
              <a:spcAft>
                <a:spcPts val="0"/>
              </a:spcAft>
              <a:buClr>
                <a:srgbClr val="888888"/>
              </a:buClr>
              <a:buSzPts val="1800"/>
              <a:buNone/>
              <a:defRPr sz="1800">
                <a:solidFill>
                  <a:srgbClr val="888888"/>
                </a:solidFill>
              </a:defRPr>
            </a:lvl2pPr>
            <a:lvl3pPr marL="1371600" lvl="2" indent="-228600" algn="l" rtl="0">
              <a:spcBef>
                <a:spcPts val="320"/>
              </a:spcBef>
              <a:spcAft>
                <a:spcPts val="0"/>
              </a:spcAft>
              <a:buClr>
                <a:srgbClr val="888888"/>
              </a:buClr>
              <a:buSzPts val="1600"/>
              <a:buNone/>
              <a:defRPr sz="1600">
                <a:solidFill>
                  <a:srgbClr val="888888"/>
                </a:solidFill>
              </a:defRPr>
            </a:lvl3pPr>
            <a:lvl4pPr marL="1828800" lvl="3" indent="-228600" algn="l" rtl="0">
              <a:spcBef>
                <a:spcPts val="280"/>
              </a:spcBef>
              <a:spcAft>
                <a:spcPts val="0"/>
              </a:spcAft>
              <a:buClr>
                <a:srgbClr val="888888"/>
              </a:buClr>
              <a:buSzPts val="1400"/>
              <a:buNone/>
              <a:defRPr sz="1400">
                <a:solidFill>
                  <a:srgbClr val="888888"/>
                </a:solidFill>
              </a:defRPr>
            </a:lvl4pPr>
            <a:lvl5pPr marL="2286000" lvl="4" indent="-228600" algn="l" rtl="0">
              <a:spcBef>
                <a:spcPts val="280"/>
              </a:spcBef>
              <a:spcAft>
                <a:spcPts val="0"/>
              </a:spcAft>
              <a:buClr>
                <a:srgbClr val="888888"/>
              </a:buClr>
              <a:buSzPts val="1400"/>
              <a:buNone/>
              <a:defRPr sz="1400">
                <a:solidFill>
                  <a:srgbClr val="888888"/>
                </a:solidFill>
              </a:defRPr>
            </a:lvl5pPr>
            <a:lvl6pPr marL="2743200" lvl="5" indent="-228600" algn="l" rtl="0">
              <a:spcBef>
                <a:spcPts val="280"/>
              </a:spcBef>
              <a:spcAft>
                <a:spcPts val="0"/>
              </a:spcAft>
              <a:buClr>
                <a:srgbClr val="888888"/>
              </a:buClr>
              <a:buSzPts val="1400"/>
              <a:buNone/>
              <a:defRPr sz="1400">
                <a:solidFill>
                  <a:srgbClr val="888888"/>
                </a:solidFill>
              </a:defRPr>
            </a:lvl6pPr>
            <a:lvl7pPr marL="3200400" lvl="6" indent="-228600" algn="l" rtl="0">
              <a:spcBef>
                <a:spcPts val="280"/>
              </a:spcBef>
              <a:spcAft>
                <a:spcPts val="0"/>
              </a:spcAft>
              <a:buClr>
                <a:srgbClr val="888888"/>
              </a:buClr>
              <a:buSzPts val="1400"/>
              <a:buNone/>
              <a:defRPr sz="1400">
                <a:solidFill>
                  <a:srgbClr val="888888"/>
                </a:solidFill>
              </a:defRPr>
            </a:lvl7pPr>
            <a:lvl8pPr marL="3657600" lvl="7" indent="-228600" algn="l" rtl="0">
              <a:spcBef>
                <a:spcPts val="280"/>
              </a:spcBef>
              <a:spcAft>
                <a:spcPts val="0"/>
              </a:spcAft>
              <a:buClr>
                <a:srgbClr val="888888"/>
              </a:buClr>
              <a:buSzPts val="1400"/>
              <a:buNone/>
              <a:defRPr sz="1400">
                <a:solidFill>
                  <a:srgbClr val="888888"/>
                </a:solidFill>
              </a:defRPr>
            </a:lvl8pPr>
            <a:lvl9pPr marL="4114800" lvl="8" indent="-228600" algn="l" rtl="0">
              <a:spcBef>
                <a:spcPts val="280"/>
              </a:spcBef>
              <a:spcAft>
                <a:spcPts val="0"/>
              </a:spcAft>
              <a:buClr>
                <a:srgbClr val="888888"/>
              </a:buClr>
              <a:buSzPts val="1400"/>
              <a:buNone/>
              <a:defRPr sz="1400">
                <a:solidFill>
                  <a:srgbClr val="888888"/>
                </a:solidFill>
              </a:defRPr>
            </a:lvl9pPr>
          </a:lstStyle>
          <a:p>
            <a:endParaRPr/>
          </a:p>
        </p:txBody>
      </p:sp>
      <p:sp>
        <p:nvSpPr>
          <p:cNvPr id="235" name="Google Shape;235;gfc69ddc3a3_1_2381"/>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6" name="Google Shape;236;gfc69ddc3a3_1_2381"/>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37" name="Google Shape;237;gfc69ddc3a3_1_238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5"/>
        <p:cNvGrpSpPr/>
        <p:nvPr/>
      </p:nvGrpSpPr>
      <p:grpSpPr>
        <a:xfrm>
          <a:off x="0" y="0"/>
          <a:ext cx="0" cy="0"/>
          <a:chOff x="0" y="0"/>
          <a:chExt cx="0" cy="0"/>
        </a:xfrm>
      </p:grpSpPr>
      <p:sp>
        <p:nvSpPr>
          <p:cNvPr id="176" name="Google Shape;176;gfc69ddc3a3_1_232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77" name="Google Shape;177;gfc69ddc3a3_1_232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78" name="Google Shape;178;gfc69ddc3a3_1_232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79" name="Google Shape;179;gfc69ddc3a3_1_232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0" name="Google Shape;180;gfc69ddc3a3_1_23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81"/>
        <p:cNvGrpSpPr/>
        <p:nvPr/>
      </p:nvGrpSpPr>
      <p:grpSpPr>
        <a:xfrm>
          <a:off x="0" y="0"/>
          <a:ext cx="0" cy="0"/>
          <a:chOff x="0" y="0"/>
          <a:chExt cx="0" cy="0"/>
        </a:xfrm>
      </p:grpSpPr>
      <p:sp>
        <p:nvSpPr>
          <p:cNvPr id="182" name="Google Shape;182;gfc69ddc3a3_1_233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3" name="Google Shape;183;gfc69ddc3a3_1_233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4" name="Google Shape;184;gfc69ddc3a3_1_233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85"/>
        <p:cNvGrpSpPr/>
        <p:nvPr/>
      </p:nvGrpSpPr>
      <p:grpSpPr>
        <a:xfrm>
          <a:off x="0" y="0"/>
          <a:ext cx="0" cy="0"/>
          <a:chOff x="0" y="0"/>
          <a:chExt cx="0" cy="0"/>
        </a:xfrm>
      </p:grpSpPr>
      <p:sp>
        <p:nvSpPr>
          <p:cNvPr id="186" name="Google Shape;186;gfc69ddc3a3_1_2334"/>
          <p:cNvSpPr txBox="1">
            <a:spLocks noGrp="1"/>
          </p:cNvSpPr>
          <p:nvPr>
            <p:ph type="title"/>
          </p:nvPr>
        </p:nvSpPr>
        <p:spPr>
          <a:xfrm rot="5400000">
            <a:off x="4732350" y="2171688"/>
            <a:ext cx="5851500" cy="20574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7" name="Google Shape;187;gfc69ddc3a3_1_2334"/>
          <p:cNvSpPr txBox="1">
            <a:spLocks noGrp="1"/>
          </p:cNvSpPr>
          <p:nvPr>
            <p:ph type="body" idx="1"/>
          </p:nvPr>
        </p:nvSpPr>
        <p:spPr>
          <a:xfrm rot="5400000">
            <a:off x="541350" y="190488"/>
            <a:ext cx="5851500" cy="60198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88" name="Google Shape;188;gfc69ddc3a3_1_2334"/>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89" name="Google Shape;189;gfc69ddc3a3_1_2334"/>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0" name="Google Shape;190;gfc69ddc3a3_1_233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91"/>
        <p:cNvGrpSpPr/>
        <p:nvPr/>
      </p:nvGrpSpPr>
      <p:grpSpPr>
        <a:xfrm>
          <a:off x="0" y="0"/>
          <a:ext cx="0" cy="0"/>
          <a:chOff x="0" y="0"/>
          <a:chExt cx="0" cy="0"/>
        </a:xfrm>
      </p:grpSpPr>
      <p:sp>
        <p:nvSpPr>
          <p:cNvPr id="192" name="Google Shape;192;gfc69ddc3a3_1_234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3" name="Google Shape;193;gfc69ddc3a3_1_2340"/>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45700" rIns="91425" bIns="45700" anchor="t" anchorCtr="0">
            <a:noAutofit/>
          </a:bodyPr>
          <a:lstStyle>
            <a:lvl1pPr marL="457200" lvl="0" indent="-342900" algn="l" rtl="0">
              <a:spcBef>
                <a:spcPts val="360"/>
              </a:spcBef>
              <a:spcAft>
                <a:spcPts val="0"/>
              </a:spcAft>
              <a:buClr>
                <a:schemeClr val="dk1"/>
              </a:buClr>
              <a:buSzPts val="1800"/>
              <a:buChar char="•"/>
              <a:defRPr/>
            </a:lvl1pPr>
            <a:lvl2pPr marL="914400" lvl="1" indent="-342900" algn="l" rtl="0">
              <a:spcBef>
                <a:spcPts val="360"/>
              </a:spcBef>
              <a:spcAft>
                <a:spcPts val="0"/>
              </a:spcAft>
              <a:buClr>
                <a:schemeClr val="dk1"/>
              </a:buClr>
              <a:buSzPts val="1800"/>
              <a:buChar char="–"/>
              <a:defRPr/>
            </a:lvl2pPr>
            <a:lvl3pPr marL="1371600" lvl="2" indent="-342900" algn="l" rtl="0">
              <a:spcBef>
                <a:spcPts val="360"/>
              </a:spcBef>
              <a:spcAft>
                <a:spcPts val="0"/>
              </a:spcAft>
              <a:buClr>
                <a:schemeClr val="dk1"/>
              </a:buClr>
              <a:buSzPts val="1800"/>
              <a:buChar char="•"/>
              <a:defRPr/>
            </a:lvl3pPr>
            <a:lvl4pPr marL="1828800" lvl="3" indent="-342900" algn="l" rtl="0">
              <a:spcBef>
                <a:spcPts val="360"/>
              </a:spcBef>
              <a:spcAft>
                <a:spcPts val="0"/>
              </a:spcAft>
              <a:buClr>
                <a:schemeClr val="dk1"/>
              </a:buClr>
              <a:buSzPts val="1800"/>
              <a:buChar char="–"/>
              <a:defRPr/>
            </a:lvl4pPr>
            <a:lvl5pPr marL="2286000" lvl="4" indent="-342900" algn="l" rtl="0">
              <a:spcBef>
                <a:spcPts val="360"/>
              </a:spcBef>
              <a:spcAft>
                <a:spcPts val="0"/>
              </a:spcAft>
              <a:buClr>
                <a:schemeClr val="dk1"/>
              </a:buClr>
              <a:buSzPts val="1800"/>
              <a:buChar char="»"/>
              <a:defRPr/>
            </a:lvl5pPr>
            <a:lvl6pPr marL="2743200" lvl="5" indent="-342900" algn="l" rtl="0">
              <a:spcBef>
                <a:spcPts val="360"/>
              </a:spcBef>
              <a:spcAft>
                <a:spcPts val="0"/>
              </a:spcAft>
              <a:buClr>
                <a:schemeClr val="dk1"/>
              </a:buClr>
              <a:buSzPts val="1800"/>
              <a:buChar char="•"/>
              <a:defRPr/>
            </a:lvl6pPr>
            <a:lvl7pPr marL="3200400" lvl="6" indent="-342900" algn="l" rtl="0">
              <a:spcBef>
                <a:spcPts val="360"/>
              </a:spcBef>
              <a:spcAft>
                <a:spcPts val="0"/>
              </a:spcAft>
              <a:buClr>
                <a:schemeClr val="dk1"/>
              </a:buClr>
              <a:buSzPts val="1800"/>
              <a:buChar char="•"/>
              <a:defRPr/>
            </a:lvl7pPr>
            <a:lvl8pPr marL="3657600" lvl="7" indent="-342900" algn="l" rtl="0">
              <a:spcBef>
                <a:spcPts val="360"/>
              </a:spcBef>
              <a:spcAft>
                <a:spcPts val="0"/>
              </a:spcAft>
              <a:buClr>
                <a:schemeClr val="dk1"/>
              </a:buClr>
              <a:buSzPts val="1800"/>
              <a:buChar char="•"/>
              <a:defRPr/>
            </a:lvl8pPr>
            <a:lvl9pPr marL="4114800" lvl="8" indent="-342900" algn="l" rtl="0">
              <a:spcBef>
                <a:spcPts val="360"/>
              </a:spcBef>
              <a:spcAft>
                <a:spcPts val="0"/>
              </a:spcAft>
              <a:buClr>
                <a:schemeClr val="dk1"/>
              </a:buClr>
              <a:buSzPts val="1800"/>
              <a:buChar char="•"/>
              <a:defRPr/>
            </a:lvl9pPr>
          </a:lstStyle>
          <a:p>
            <a:endParaRPr/>
          </a:p>
        </p:txBody>
      </p:sp>
      <p:sp>
        <p:nvSpPr>
          <p:cNvPr id="194" name="Google Shape;194;gfc69ddc3a3_1_234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5" name="Google Shape;195;gfc69ddc3a3_1_234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196" name="Google Shape;196;gfc69ddc3a3_1_234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97"/>
        <p:cNvGrpSpPr/>
        <p:nvPr/>
      </p:nvGrpSpPr>
      <p:grpSpPr>
        <a:xfrm>
          <a:off x="0" y="0"/>
          <a:ext cx="0" cy="0"/>
          <a:chOff x="0" y="0"/>
          <a:chExt cx="0" cy="0"/>
        </a:xfrm>
      </p:grpSpPr>
      <p:sp>
        <p:nvSpPr>
          <p:cNvPr id="198" name="Google Shape;198;gfc69ddc3a3_1_2346"/>
          <p:cNvSpPr txBox="1">
            <a:spLocks noGrp="1"/>
          </p:cNvSpPr>
          <p:nvPr>
            <p:ph type="title"/>
          </p:nvPr>
        </p:nvSpPr>
        <p:spPr>
          <a:xfrm>
            <a:off x="1792288" y="4800600"/>
            <a:ext cx="5486400" cy="5667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Arial"/>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99" name="Google Shape;199;gfc69ddc3a3_1_234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Arial"/>
              <a:buNone/>
              <a:defRPr sz="3200">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200" name="Google Shape;200;gfc69ddc3a3_1_2346"/>
          <p:cNvSpPr txBox="1">
            <a:spLocks noGrp="1"/>
          </p:cNvSpPr>
          <p:nvPr>
            <p:ph type="body" idx="1"/>
          </p:nvPr>
        </p:nvSpPr>
        <p:spPr>
          <a:xfrm>
            <a:off x="1792288" y="5367338"/>
            <a:ext cx="5486400" cy="8049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01" name="Google Shape;201;gfc69ddc3a3_1_2346"/>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2" name="Google Shape;202;gfc69ddc3a3_1_2346"/>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3" name="Google Shape;203;gfc69ddc3a3_1_2346"/>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04"/>
        <p:cNvGrpSpPr/>
        <p:nvPr/>
      </p:nvGrpSpPr>
      <p:grpSpPr>
        <a:xfrm>
          <a:off x="0" y="0"/>
          <a:ext cx="0" cy="0"/>
          <a:chOff x="0" y="0"/>
          <a:chExt cx="0" cy="0"/>
        </a:xfrm>
      </p:grpSpPr>
      <p:sp>
        <p:nvSpPr>
          <p:cNvPr id="205" name="Google Shape;205;gfc69ddc3a3_1_2353"/>
          <p:cNvSpPr txBox="1">
            <a:spLocks noGrp="1"/>
          </p:cNvSpPr>
          <p:nvPr>
            <p:ph type="title"/>
          </p:nvPr>
        </p:nvSpPr>
        <p:spPr>
          <a:xfrm>
            <a:off x="457200" y="273050"/>
            <a:ext cx="3008400" cy="1161900"/>
          </a:xfrm>
          <a:prstGeom prst="rect">
            <a:avLst/>
          </a:prstGeom>
          <a:noFill/>
          <a:ln>
            <a:noFill/>
          </a:ln>
        </p:spPr>
        <p:txBody>
          <a:bodyPr spcFirstLastPara="1" wrap="square" lIns="91425" tIns="45700" rIns="91425" bIns="45700" anchor="b" anchorCtr="0">
            <a:noAutofit/>
          </a:bodyPr>
          <a:lstStyle>
            <a:lvl1pPr lvl="0" algn="l" rtl="0">
              <a:spcBef>
                <a:spcPts val="0"/>
              </a:spcBef>
              <a:spcAft>
                <a:spcPts val="0"/>
              </a:spcAft>
              <a:buClr>
                <a:schemeClr val="dk1"/>
              </a:buClr>
              <a:buSzPts val="2000"/>
              <a:buFont typeface="Arial"/>
              <a:buNone/>
              <a:defRPr sz="2000" b="1"/>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06" name="Google Shape;206;gfc69ddc3a3_1_2353"/>
          <p:cNvSpPr txBox="1">
            <a:spLocks noGrp="1"/>
          </p:cNvSpPr>
          <p:nvPr>
            <p:ph type="body" idx="1"/>
          </p:nvPr>
        </p:nvSpPr>
        <p:spPr>
          <a:xfrm>
            <a:off x="3575050" y="273050"/>
            <a:ext cx="5111700" cy="5853000"/>
          </a:xfrm>
          <a:prstGeom prst="rect">
            <a:avLst/>
          </a:prstGeom>
          <a:noFill/>
          <a:ln>
            <a:noFill/>
          </a:ln>
        </p:spPr>
        <p:txBody>
          <a:bodyPr spcFirstLastPara="1" wrap="square" lIns="91425" tIns="45700" rIns="91425" bIns="45700" anchor="t" anchorCtr="0">
            <a:noAutofit/>
          </a:bodyPr>
          <a:lstStyle>
            <a:lvl1pPr marL="457200" lvl="0" indent="-431800" algn="l" rtl="0">
              <a:spcBef>
                <a:spcPts val="640"/>
              </a:spcBef>
              <a:spcAft>
                <a:spcPts val="0"/>
              </a:spcAft>
              <a:buClr>
                <a:schemeClr val="dk1"/>
              </a:buClr>
              <a:buSzPts val="3200"/>
              <a:buChar char="•"/>
              <a:defRPr sz="3200"/>
            </a:lvl1pPr>
            <a:lvl2pPr marL="914400" lvl="1" indent="-406400" algn="l" rtl="0">
              <a:spcBef>
                <a:spcPts val="560"/>
              </a:spcBef>
              <a:spcAft>
                <a:spcPts val="0"/>
              </a:spcAft>
              <a:buClr>
                <a:schemeClr val="dk1"/>
              </a:buClr>
              <a:buSzPts val="2800"/>
              <a:buChar char="–"/>
              <a:defRPr sz="2800"/>
            </a:lvl2pPr>
            <a:lvl3pPr marL="1371600" lvl="2" indent="-381000" algn="l" rtl="0">
              <a:spcBef>
                <a:spcPts val="480"/>
              </a:spcBef>
              <a:spcAft>
                <a:spcPts val="0"/>
              </a:spcAft>
              <a:buClr>
                <a:schemeClr val="dk1"/>
              </a:buClr>
              <a:buSzPts val="2400"/>
              <a:buChar char="•"/>
              <a:defRPr sz="2400"/>
            </a:lvl3pPr>
            <a:lvl4pPr marL="1828800" lvl="3" indent="-355600" algn="l" rtl="0">
              <a:spcBef>
                <a:spcPts val="400"/>
              </a:spcBef>
              <a:spcAft>
                <a:spcPts val="0"/>
              </a:spcAft>
              <a:buClr>
                <a:schemeClr val="dk1"/>
              </a:buClr>
              <a:buSzPts val="2000"/>
              <a:buChar char="–"/>
              <a:defRPr sz="2000"/>
            </a:lvl4pPr>
            <a:lvl5pPr marL="2286000" lvl="4" indent="-355600" algn="l" rtl="0">
              <a:spcBef>
                <a:spcPts val="400"/>
              </a:spcBef>
              <a:spcAft>
                <a:spcPts val="0"/>
              </a:spcAft>
              <a:buClr>
                <a:schemeClr val="dk1"/>
              </a:buClr>
              <a:buSzPts val="2000"/>
              <a:buChar char="»"/>
              <a:defRPr sz="2000"/>
            </a:lvl5pPr>
            <a:lvl6pPr marL="2743200" lvl="5" indent="-355600" algn="l" rtl="0">
              <a:spcBef>
                <a:spcPts val="400"/>
              </a:spcBef>
              <a:spcAft>
                <a:spcPts val="0"/>
              </a:spcAft>
              <a:buClr>
                <a:schemeClr val="dk1"/>
              </a:buClr>
              <a:buSzPts val="2000"/>
              <a:buChar char="•"/>
              <a:defRPr sz="2000"/>
            </a:lvl6pPr>
            <a:lvl7pPr marL="3200400" lvl="6" indent="-355600" algn="l" rtl="0">
              <a:spcBef>
                <a:spcPts val="400"/>
              </a:spcBef>
              <a:spcAft>
                <a:spcPts val="0"/>
              </a:spcAft>
              <a:buClr>
                <a:schemeClr val="dk1"/>
              </a:buClr>
              <a:buSzPts val="2000"/>
              <a:buChar char="•"/>
              <a:defRPr sz="2000"/>
            </a:lvl7pPr>
            <a:lvl8pPr marL="3657600" lvl="7" indent="-355600" algn="l" rtl="0">
              <a:spcBef>
                <a:spcPts val="400"/>
              </a:spcBef>
              <a:spcAft>
                <a:spcPts val="0"/>
              </a:spcAft>
              <a:buClr>
                <a:schemeClr val="dk1"/>
              </a:buClr>
              <a:buSzPts val="2000"/>
              <a:buChar char="•"/>
              <a:defRPr sz="2000"/>
            </a:lvl8pPr>
            <a:lvl9pPr marL="4114800" lvl="8" indent="-355600" algn="l" rtl="0">
              <a:spcBef>
                <a:spcPts val="400"/>
              </a:spcBef>
              <a:spcAft>
                <a:spcPts val="0"/>
              </a:spcAft>
              <a:buClr>
                <a:schemeClr val="dk1"/>
              </a:buClr>
              <a:buSzPts val="2000"/>
              <a:buChar char="•"/>
              <a:defRPr sz="2000"/>
            </a:lvl9pPr>
          </a:lstStyle>
          <a:p>
            <a:endParaRPr/>
          </a:p>
        </p:txBody>
      </p:sp>
      <p:sp>
        <p:nvSpPr>
          <p:cNvPr id="207" name="Google Shape;207;gfc69ddc3a3_1_2353"/>
          <p:cNvSpPr txBox="1">
            <a:spLocks noGrp="1"/>
          </p:cNvSpPr>
          <p:nvPr>
            <p:ph type="body" idx="2"/>
          </p:nvPr>
        </p:nvSpPr>
        <p:spPr>
          <a:xfrm>
            <a:off x="457200" y="1435100"/>
            <a:ext cx="3008400" cy="4691100"/>
          </a:xfrm>
          <a:prstGeom prst="rect">
            <a:avLst/>
          </a:prstGeom>
          <a:noFill/>
          <a:ln>
            <a:noFill/>
          </a:ln>
        </p:spPr>
        <p:txBody>
          <a:bodyPr spcFirstLastPara="1" wrap="square" lIns="91425" tIns="45700" rIns="91425" bIns="45700" anchor="t" anchorCtr="0">
            <a:noAutofit/>
          </a:bodyPr>
          <a:lstStyle>
            <a:lvl1pPr marL="457200" lvl="0" indent="-228600" algn="l" rtl="0">
              <a:spcBef>
                <a:spcPts val="280"/>
              </a:spcBef>
              <a:spcAft>
                <a:spcPts val="0"/>
              </a:spcAft>
              <a:buClr>
                <a:schemeClr val="dk1"/>
              </a:buClr>
              <a:buSzPts val="1400"/>
              <a:buNone/>
              <a:defRPr sz="1400"/>
            </a:lvl1pPr>
            <a:lvl2pPr marL="914400" lvl="1" indent="-228600" algn="l" rtl="0">
              <a:spcBef>
                <a:spcPts val="240"/>
              </a:spcBef>
              <a:spcAft>
                <a:spcPts val="0"/>
              </a:spcAft>
              <a:buClr>
                <a:schemeClr val="dk1"/>
              </a:buClr>
              <a:buSzPts val="1200"/>
              <a:buNone/>
              <a:defRPr sz="1200"/>
            </a:lvl2pPr>
            <a:lvl3pPr marL="1371600" lvl="2" indent="-228600" algn="l" rtl="0">
              <a:spcBef>
                <a:spcPts val="200"/>
              </a:spcBef>
              <a:spcAft>
                <a:spcPts val="0"/>
              </a:spcAft>
              <a:buClr>
                <a:schemeClr val="dk1"/>
              </a:buClr>
              <a:buSzPts val="1000"/>
              <a:buNone/>
              <a:defRPr sz="1000"/>
            </a:lvl3pPr>
            <a:lvl4pPr marL="1828800" lvl="3" indent="-228600" algn="l" rtl="0">
              <a:spcBef>
                <a:spcPts val="180"/>
              </a:spcBef>
              <a:spcAft>
                <a:spcPts val="0"/>
              </a:spcAft>
              <a:buClr>
                <a:schemeClr val="dk1"/>
              </a:buClr>
              <a:buSzPts val="900"/>
              <a:buNone/>
              <a:defRPr sz="900"/>
            </a:lvl4pPr>
            <a:lvl5pPr marL="2286000" lvl="4" indent="-228600" algn="l" rtl="0">
              <a:spcBef>
                <a:spcPts val="180"/>
              </a:spcBef>
              <a:spcAft>
                <a:spcPts val="0"/>
              </a:spcAft>
              <a:buClr>
                <a:schemeClr val="dk1"/>
              </a:buClr>
              <a:buSzPts val="900"/>
              <a:buNone/>
              <a:defRPr sz="900"/>
            </a:lvl5pPr>
            <a:lvl6pPr marL="2743200" lvl="5" indent="-228600" algn="l" rtl="0">
              <a:spcBef>
                <a:spcPts val="180"/>
              </a:spcBef>
              <a:spcAft>
                <a:spcPts val="0"/>
              </a:spcAft>
              <a:buClr>
                <a:schemeClr val="dk1"/>
              </a:buClr>
              <a:buSzPts val="900"/>
              <a:buNone/>
              <a:defRPr sz="900"/>
            </a:lvl6pPr>
            <a:lvl7pPr marL="3200400" lvl="6" indent="-228600" algn="l" rtl="0">
              <a:spcBef>
                <a:spcPts val="180"/>
              </a:spcBef>
              <a:spcAft>
                <a:spcPts val="0"/>
              </a:spcAft>
              <a:buClr>
                <a:schemeClr val="dk1"/>
              </a:buClr>
              <a:buSzPts val="900"/>
              <a:buNone/>
              <a:defRPr sz="900"/>
            </a:lvl7pPr>
            <a:lvl8pPr marL="3657600" lvl="7" indent="-228600" algn="l" rtl="0">
              <a:spcBef>
                <a:spcPts val="180"/>
              </a:spcBef>
              <a:spcAft>
                <a:spcPts val="0"/>
              </a:spcAft>
              <a:buClr>
                <a:schemeClr val="dk1"/>
              </a:buClr>
              <a:buSzPts val="900"/>
              <a:buNone/>
              <a:defRPr sz="900"/>
            </a:lvl8pPr>
            <a:lvl9pPr marL="4114800" lvl="8" indent="-228600" algn="l" rtl="0">
              <a:spcBef>
                <a:spcPts val="180"/>
              </a:spcBef>
              <a:spcAft>
                <a:spcPts val="0"/>
              </a:spcAft>
              <a:buClr>
                <a:schemeClr val="dk1"/>
              </a:buClr>
              <a:buSzPts val="900"/>
              <a:buNone/>
              <a:defRPr sz="900"/>
            </a:lvl9pPr>
          </a:lstStyle>
          <a:p>
            <a:endParaRPr/>
          </a:p>
        </p:txBody>
      </p:sp>
      <p:sp>
        <p:nvSpPr>
          <p:cNvPr id="208" name="Google Shape;208;gfc69ddc3a3_1_2353"/>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09" name="Google Shape;209;gfc69ddc3a3_1_2353"/>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0" name="Google Shape;210;gfc69ddc3a3_1_235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11"/>
        <p:cNvGrpSpPr/>
        <p:nvPr/>
      </p:nvGrpSpPr>
      <p:grpSpPr>
        <a:xfrm>
          <a:off x="0" y="0"/>
          <a:ext cx="0" cy="0"/>
          <a:chOff x="0" y="0"/>
          <a:chExt cx="0" cy="0"/>
        </a:xfrm>
      </p:grpSpPr>
      <p:sp>
        <p:nvSpPr>
          <p:cNvPr id="212" name="Google Shape;212;gfc69ddc3a3_1_236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1800"/>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13" name="Google Shape;213;gfc69ddc3a3_1_2360"/>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4" name="Google Shape;214;gfc69ddc3a3_1_2360"/>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15" name="Google Shape;215;gfc69ddc3a3_1_236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16"/>
        <p:cNvGrpSpPr/>
        <p:nvPr/>
      </p:nvGrpSpPr>
      <p:grpSpPr>
        <a:xfrm>
          <a:off x="0" y="0"/>
          <a:ext cx="0" cy="0"/>
          <a:chOff x="0" y="0"/>
          <a:chExt cx="0" cy="0"/>
        </a:xfrm>
      </p:grpSpPr>
      <p:sp>
        <p:nvSpPr>
          <p:cNvPr id="217" name="Google Shape;217;gfc69ddc3a3_1_236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rtl="0">
              <a:spcBef>
                <a:spcPts val="0"/>
              </a:spcBef>
              <a:spcAft>
                <a:spcPts val="0"/>
              </a:spcAft>
              <a:buClr>
                <a:schemeClr val="dk1"/>
              </a:buClr>
              <a:buSzPts val="4400"/>
              <a:buFont typeface="Arial"/>
              <a:buNone/>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18" name="Google Shape;218;gfc69ddc3a3_1_2365"/>
          <p:cNvSpPr txBox="1">
            <a:spLocks noGrp="1"/>
          </p:cNvSpPr>
          <p:nvPr>
            <p:ph type="body" idx="1"/>
          </p:nvPr>
        </p:nvSpPr>
        <p:spPr>
          <a:xfrm>
            <a:off x="457200" y="1535113"/>
            <a:ext cx="40401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19" name="Google Shape;219;gfc69ddc3a3_1_2365"/>
          <p:cNvSpPr txBox="1">
            <a:spLocks noGrp="1"/>
          </p:cNvSpPr>
          <p:nvPr>
            <p:ph type="body" idx="2"/>
          </p:nvPr>
        </p:nvSpPr>
        <p:spPr>
          <a:xfrm>
            <a:off x="457200" y="2174875"/>
            <a:ext cx="40401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20" name="Google Shape;220;gfc69ddc3a3_1_2365"/>
          <p:cNvSpPr txBox="1">
            <a:spLocks noGrp="1"/>
          </p:cNvSpPr>
          <p:nvPr>
            <p:ph type="body" idx="3"/>
          </p:nvPr>
        </p:nvSpPr>
        <p:spPr>
          <a:xfrm>
            <a:off x="4645025" y="1535113"/>
            <a:ext cx="4041900" cy="639900"/>
          </a:xfrm>
          <a:prstGeom prst="rect">
            <a:avLst/>
          </a:prstGeom>
          <a:noFill/>
          <a:ln>
            <a:noFill/>
          </a:ln>
        </p:spPr>
        <p:txBody>
          <a:bodyPr spcFirstLastPara="1" wrap="square" lIns="91425" tIns="45700" rIns="91425" bIns="45700" anchor="b" anchorCtr="0">
            <a:noAutofit/>
          </a:bodyPr>
          <a:lstStyle>
            <a:lvl1pPr marL="457200" lvl="0" indent="-228600" algn="l" rtl="0">
              <a:spcBef>
                <a:spcPts val="480"/>
              </a:spcBef>
              <a:spcAft>
                <a:spcPts val="0"/>
              </a:spcAft>
              <a:buClr>
                <a:schemeClr val="dk1"/>
              </a:buClr>
              <a:buSzPts val="2400"/>
              <a:buNone/>
              <a:defRPr sz="2400" b="1"/>
            </a:lvl1pPr>
            <a:lvl2pPr marL="914400" lvl="1" indent="-228600" algn="l" rtl="0">
              <a:spcBef>
                <a:spcPts val="400"/>
              </a:spcBef>
              <a:spcAft>
                <a:spcPts val="0"/>
              </a:spcAft>
              <a:buClr>
                <a:schemeClr val="dk1"/>
              </a:buClr>
              <a:buSzPts val="2000"/>
              <a:buNone/>
              <a:defRPr sz="2000" b="1"/>
            </a:lvl2pPr>
            <a:lvl3pPr marL="1371600" lvl="2" indent="-228600" algn="l" rtl="0">
              <a:spcBef>
                <a:spcPts val="360"/>
              </a:spcBef>
              <a:spcAft>
                <a:spcPts val="0"/>
              </a:spcAft>
              <a:buClr>
                <a:schemeClr val="dk1"/>
              </a:buClr>
              <a:buSzPts val="1800"/>
              <a:buNone/>
              <a:defRPr sz="1800" b="1"/>
            </a:lvl3pPr>
            <a:lvl4pPr marL="1828800" lvl="3" indent="-228600" algn="l" rtl="0">
              <a:spcBef>
                <a:spcPts val="320"/>
              </a:spcBef>
              <a:spcAft>
                <a:spcPts val="0"/>
              </a:spcAft>
              <a:buClr>
                <a:schemeClr val="dk1"/>
              </a:buClr>
              <a:buSzPts val="1600"/>
              <a:buNone/>
              <a:defRPr sz="1600" b="1"/>
            </a:lvl4pPr>
            <a:lvl5pPr marL="2286000" lvl="4" indent="-228600" algn="l" rtl="0">
              <a:spcBef>
                <a:spcPts val="320"/>
              </a:spcBef>
              <a:spcAft>
                <a:spcPts val="0"/>
              </a:spcAft>
              <a:buClr>
                <a:schemeClr val="dk1"/>
              </a:buClr>
              <a:buSzPts val="1600"/>
              <a:buNone/>
              <a:defRPr sz="1600" b="1"/>
            </a:lvl5pPr>
            <a:lvl6pPr marL="2743200" lvl="5" indent="-228600" algn="l" rtl="0">
              <a:spcBef>
                <a:spcPts val="320"/>
              </a:spcBef>
              <a:spcAft>
                <a:spcPts val="0"/>
              </a:spcAft>
              <a:buClr>
                <a:schemeClr val="dk1"/>
              </a:buClr>
              <a:buSzPts val="1600"/>
              <a:buNone/>
              <a:defRPr sz="1600" b="1"/>
            </a:lvl6pPr>
            <a:lvl7pPr marL="3200400" lvl="6" indent="-228600" algn="l" rtl="0">
              <a:spcBef>
                <a:spcPts val="320"/>
              </a:spcBef>
              <a:spcAft>
                <a:spcPts val="0"/>
              </a:spcAft>
              <a:buClr>
                <a:schemeClr val="dk1"/>
              </a:buClr>
              <a:buSzPts val="1600"/>
              <a:buNone/>
              <a:defRPr sz="1600" b="1"/>
            </a:lvl7pPr>
            <a:lvl8pPr marL="3657600" lvl="7" indent="-228600" algn="l" rtl="0">
              <a:spcBef>
                <a:spcPts val="320"/>
              </a:spcBef>
              <a:spcAft>
                <a:spcPts val="0"/>
              </a:spcAft>
              <a:buClr>
                <a:schemeClr val="dk1"/>
              </a:buClr>
              <a:buSzPts val="1600"/>
              <a:buNone/>
              <a:defRPr sz="1600" b="1"/>
            </a:lvl8pPr>
            <a:lvl9pPr marL="4114800" lvl="8" indent="-228600" algn="l" rtl="0">
              <a:spcBef>
                <a:spcPts val="320"/>
              </a:spcBef>
              <a:spcAft>
                <a:spcPts val="0"/>
              </a:spcAft>
              <a:buClr>
                <a:schemeClr val="dk1"/>
              </a:buClr>
              <a:buSzPts val="1600"/>
              <a:buNone/>
              <a:defRPr sz="1600" b="1"/>
            </a:lvl9pPr>
          </a:lstStyle>
          <a:p>
            <a:endParaRPr/>
          </a:p>
        </p:txBody>
      </p:sp>
      <p:sp>
        <p:nvSpPr>
          <p:cNvPr id="221" name="Google Shape;221;gfc69ddc3a3_1_2365"/>
          <p:cNvSpPr txBox="1">
            <a:spLocks noGrp="1"/>
          </p:cNvSpPr>
          <p:nvPr>
            <p:ph type="body" idx="4"/>
          </p:nvPr>
        </p:nvSpPr>
        <p:spPr>
          <a:xfrm>
            <a:off x="4645025" y="2174875"/>
            <a:ext cx="4041900" cy="3951300"/>
          </a:xfrm>
          <a:prstGeom prst="rect">
            <a:avLst/>
          </a:prstGeom>
          <a:noFill/>
          <a:ln>
            <a:noFill/>
          </a:ln>
        </p:spPr>
        <p:txBody>
          <a:bodyPr spcFirstLastPara="1" wrap="square" lIns="91425" tIns="45700" rIns="91425" bIns="45700" anchor="t" anchorCtr="0">
            <a:noAutofit/>
          </a:bodyPr>
          <a:lstStyle>
            <a:lvl1pPr marL="457200" lvl="0" indent="-381000" algn="l" rtl="0">
              <a:spcBef>
                <a:spcPts val="480"/>
              </a:spcBef>
              <a:spcAft>
                <a:spcPts val="0"/>
              </a:spcAft>
              <a:buClr>
                <a:schemeClr val="dk1"/>
              </a:buClr>
              <a:buSzPts val="2400"/>
              <a:buChar char="•"/>
              <a:defRPr sz="2400"/>
            </a:lvl1pPr>
            <a:lvl2pPr marL="914400" lvl="1" indent="-355600" algn="l" rtl="0">
              <a:spcBef>
                <a:spcPts val="400"/>
              </a:spcBef>
              <a:spcAft>
                <a:spcPts val="0"/>
              </a:spcAft>
              <a:buClr>
                <a:schemeClr val="dk1"/>
              </a:buClr>
              <a:buSzPts val="2000"/>
              <a:buChar char="–"/>
              <a:defRPr sz="2000"/>
            </a:lvl2pPr>
            <a:lvl3pPr marL="1371600" lvl="2" indent="-342900" algn="l" rtl="0">
              <a:spcBef>
                <a:spcPts val="360"/>
              </a:spcBef>
              <a:spcAft>
                <a:spcPts val="0"/>
              </a:spcAft>
              <a:buClr>
                <a:schemeClr val="dk1"/>
              </a:buClr>
              <a:buSzPts val="1800"/>
              <a:buChar char="•"/>
              <a:defRPr sz="1800"/>
            </a:lvl3pPr>
            <a:lvl4pPr marL="1828800" lvl="3" indent="-330200" algn="l" rtl="0">
              <a:spcBef>
                <a:spcPts val="320"/>
              </a:spcBef>
              <a:spcAft>
                <a:spcPts val="0"/>
              </a:spcAft>
              <a:buClr>
                <a:schemeClr val="dk1"/>
              </a:buClr>
              <a:buSzPts val="1600"/>
              <a:buChar char="–"/>
              <a:defRPr sz="1600"/>
            </a:lvl4pPr>
            <a:lvl5pPr marL="2286000" lvl="4" indent="-330200" algn="l" rtl="0">
              <a:spcBef>
                <a:spcPts val="320"/>
              </a:spcBef>
              <a:spcAft>
                <a:spcPts val="0"/>
              </a:spcAft>
              <a:buClr>
                <a:schemeClr val="dk1"/>
              </a:buClr>
              <a:buSzPts val="1600"/>
              <a:buChar char="»"/>
              <a:defRPr sz="1600"/>
            </a:lvl5pPr>
            <a:lvl6pPr marL="2743200" lvl="5" indent="-330200" algn="l" rtl="0">
              <a:spcBef>
                <a:spcPts val="320"/>
              </a:spcBef>
              <a:spcAft>
                <a:spcPts val="0"/>
              </a:spcAft>
              <a:buClr>
                <a:schemeClr val="dk1"/>
              </a:buClr>
              <a:buSzPts val="1600"/>
              <a:buChar char="•"/>
              <a:defRPr sz="1600"/>
            </a:lvl6pPr>
            <a:lvl7pPr marL="3200400" lvl="6" indent="-330200" algn="l" rtl="0">
              <a:spcBef>
                <a:spcPts val="320"/>
              </a:spcBef>
              <a:spcAft>
                <a:spcPts val="0"/>
              </a:spcAft>
              <a:buClr>
                <a:schemeClr val="dk1"/>
              </a:buClr>
              <a:buSzPts val="1600"/>
              <a:buChar char="•"/>
              <a:defRPr sz="1600"/>
            </a:lvl7pPr>
            <a:lvl8pPr marL="3657600" lvl="7" indent="-330200" algn="l" rtl="0">
              <a:spcBef>
                <a:spcPts val="320"/>
              </a:spcBef>
              <a:spcAft>
                <a:spcPts val="0"/>
              </a:spcAft>
              <a:buClr>
                <a:schemeClr val="dk1"/>
              </a:buClr>
              <a:buSzPts val="1600"/>
              <a:buChar char="•"/>
              <a:defRPr sz="1600"/>
            </a:lvl8pPr>
            <a:lvl9pPr marL="4114800" lvl="8" indent="-330200" algn="l" rtl="0">
              <a:spcBef>
                <a:spcPts val="320"/>
              </a:spcBef>
              <a:spcAft>
                <a:spcPts val="0"/>
              </a:spcAft>
              <a:buClr>
                <a:schemeClr val="dk1"/>
              </a:buClr>
              <a:buSzPts val="1600"/>
              <a:buChar char="•"/>
              <a:defRPr sz="1600"/>
            </a:lvl9pPr>
          </a:lstStyle>
          <a:p>
            <a:endParaRPr/>
          </a:p>
        </p:txBody>
      </p:sp>
      <p:sp>
        <p:nvSpPr>
          <p:cNvPr id="222" name="Google Shape;222;gfc69ddc3a3_1_2365"/>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sz="1200">
                <a:solidFill>
                  <a:srgbClr val="898989"/>
                </a:solidFill>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23" name="Google Shape;223;gfc69ddc3a3_1_2365"/>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lvl="0" algn="l" rtl="0">
              <a:lnSpc>
                <a:spcPct val="100000"/>
              </a:lnSpc>
              <a:spcBef>
                <a:spcPts val="0"/>
              </a:spcBef>
              <a:spcAft>
                <a:spcPts val="0"/>
              </a:spcAft>
              <a:buSzPts val="1400"/>
              <a:buNone/>
              <a:defRPr/>
            </a:lvl1pPr>
            <a:lvl2pPr lvl="1" algn="l" rtl="0">
              <a:lnSpc>
                <a:spcPct val="100000"/>
              </a:lnSpc>
              <a:spcBef>
                <a:spcPts val="0"/>
              </a:spcBef>
              <a:spcAft>
                <a:spcPts val="0"/>
              </a:spcAft>
              <a:buSzPts val="1400"/>
              <a:buNone/>
              <a:defRPr/>
            </a:lvl2pPr>
            <a:lvl3pPr lvl="2" algn="l" rtl="0">
              <a:lnSpc>
                <a:spcPct val="100000"/>
              </a:lnSpc>
              <a:spcBef>
                <a:spcPts val="0"/>
              </a:spcBef>
              <a:spcAft>
                <a:spcPts val="0"/>
              </a:spcAft>
              <a:buSzPts val="1400"/>
              <a:buNone/>
              <a:defRPr/>
            </a:lvl3pPr>
            <a:lvl4pPr lvl="3" algn="l" rtl="0">
              <a:lnSpc>
                <a:spcPct val="100000"/>
              </a:lnSpc>
              <a:spcBef>
                <a:spcPts val="0"/>
              </a:spcBef>
              <a:spcAft>
                <a:spcPts val="0"/>
              </a:spcAft>
              <a:buSzPts val="1400"/>
              <a:buNone/>
              <a:defRPr/>
            </a:lvl4pPr>
            <a:lvl5pPr lvl="4" algn="l" rtl="0">
              <a:lnSpc>
                <a:spcPct val="100000"/>
              </a:lnSpc>
              <a:spcBef>
                <a:spcPts val="0"/>
              </a:spcBef>
              <a:spcAft>
                <a:spcPts val="0"/>
              </a:spcAft>
              <a:buSzPts val="1400"/>
              <a:buNone/>
              <a:defRPr/>
            </a:lvl5pPr>
            <a:lvl6pPr lvl="5" algn="l" rtl="0">
              <a:lnSpc>
                <a:spcPct val="100000"/>
              </a:lnSpc>
              <a:spcBef>
                <a:spcPts val="0"/>
              </a:spcBef>
              <a:spcAft>
                <a:spcPts val="0"/>
              </a:spcAft>
              <a:buSzPts val="1400"/>
              <a:buNone/>
              <a:defRPr/>
            </a:lvl6pPr>
            <a:lvl7pPr lvl="6" algn="l" rtl="0">
              <a:lnSpc>
                <a:spcPct val="100000"/>
              </a:lnSpc>
              <a:spcBef>
                <a:spcPts val="0"/>
              </a:spcBef>
              <a:spcAft>
                <a:spcPts val="0"/>
              </a:spcAft>
              <a:buSzPts val="1400"/>
              <a:buNone/>
              <a:defRPr/>
            </a:lvl7pPr>
            <a:lvl8pPr lvl="7" algn="l" rtl="0">
              <a:lnSpc>
                <a:spcPct val="100000"/>
              </a:lnSpc>
              <a:spcBef>
                <a:spcPts val="0"/>
              </a:spcBef>
              <a:spcAft>
                <a:spcPts val="0"/>
              </a:spcAft>
              <a:buSzPts val="1400"/>
              <a:buNone/>
              <a:defRPr/>
            </a:lvl8pPr>
            <a:lvl9pPr lvl="8" algn="l" rtl="0">
              <a:lnSpc>
                <a:spcPct val="100000"/>
              </a:lnSpc>
              <a:spcBef>
                <a:spcPts val="0"/>
              </a:spcBef>
              <a:spcAft>
                <a:spcPts val="0"/>
              </a:spcAft>
              <a:buSzPts val="1400"/>
              <a:buNone/>
              <a:defRPr/>
            </a:lvl9pPr>
          </a:lstStyle>
          <a:p>
            <a:endParaRPr/>
          </a:p>
        </p:txBody>
      </p:sp>
      <p:sp>
        <p:nvSpPr>
          <p:cNvPr id="224" name="Google Shape;224;gfc69ddc3a3_1_2365"/>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3"/>
        <p:cNvGrpSpPr/>
        <p:nvPr/>
      </p:nvGrpSpPr>
      <p:grpSpPr>
        <a:xfrm>
          <a:off x="0" y="0"/>
          <a:ext cx="0" cy="0"/>
          <a:chOff x="0" y="0"/>
          <a:chExt cx="0" cy="0"/>
        </a:xfrm>
      </p:grpSpPr>
      <p:sp>
        <p:nvSpPr>
          <p:cNvPr id="164" name="Google Shape;164;gfc69ddc3a3_1_23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65" name="Google Shape;165;gfc69ddc3a3_1_231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6" name="Google Shape;166;gfc69ddc3a3_1_2312"/>
          <p:cNvSpPr txBox="1">
            <a:spLocks noGrp="1"/>
          </p:cNvSpPr>
          <p:nvPr>
            <p:ph type="dt" idx="10"/>
          </p:nvPr>
        </p:nvSpPr>
        <p:spPr>
          <a:xfrm>
            <a:off x="457200" y="6356350"/>
            <a:ext cx="2133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7" name="Google Shape;167;gfc69ddc3a3_1_2312"/>
          <p:cNvSpPr txBox="1">
            <a:spLocks noGrp="1"/>
          </p:cNvSpPr>
          <p:nvPr>
            <p:ph type="ftr" idx="11"/>
          </p:nvPr>
        </p:nvSpPr>
        <p:spPr>
          <a:xfrm>
            <a:off x="3124200" y="6356350"/>
            <a:ext cx="2895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8" name="Google Shape;168;gfc69ddc3a3_1_231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35.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7"/>
        <p:cNvGrpSpPr/>
        <p:nvPr/>
      </p:nvGrpSpPr>
      <p:grpSpPr>
        <a:xfrm>
          <a:off x="0" y="0"/>
          <a:ext cx="0" cy="0"/>
          <a:chOff x="0" y="0"/>
          <a:chExt cx="0" cy="0"/>
        </a:xfrm>
      </p:grpSpPr>
      <p:sp>
        <p:nvSpPr>
          <p:cNvPr id="1698" name="Google Shape;1698;gfc69ddc3a3_1_2078"/>
          <p:cNvSpPr txBox="1">
            <a:spLocks noGrp="1"/>
          </p:cNvSpPr>
          <p:nvPr>
            <p:ph type="ctrTitle"/>
          </p:nvPr>
        </p:nvSpPr>
        <p:spPr>
          <a:xfrm>
            <a:off x="685800" y="1371600"/>
            <a:ext cx="7772400" cy="1830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HIGHWAY LICENSE REQUIREMENTS</a:t>
            </a:r>
            <a:endParaRPr/>
          </a:p>
        </p:txBody>
      </p:sp>
      <p:sp>
        <p:nvSpPr>
          <p:cNvPr id="1699" name="Google Shape;1699;gfc69ddc3a3_1_2078"/>
          <p:cNvSpPr txBox="1">
            <a:spLocks noGrp="1"/>
          </p:cNvSpPr>
          <p:nvPr>
            <p:ph type="subTitle" idx="1"/>
          </p:nvPr>
        </p:nvSpPr>
        <p:spPr>
          <a:xfrm>
            <a:off x="762000" y="3200400"/>
            <a:ext cx="7772400" cy="19812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898989"/>
              </a:buClr>
              <a:buSzPts val="2800"/>
              <a:buNone/>
            </a:pPr>
            <a:r>
              <a:rPr lang="en-US" sz="2800" b="0" i="0" u="none">
                <a:solidFill>
                  <a:srgbClr val="898989"/>
                </a:solidFill>
                <a:latin typeface="Arial"/>
                <a:ea typeface="Arial"/>
                <a:cs typeface="Arial"/>
                <a:sym typeface="Arial"/>
              </a:rPr>
              <a:t>ALABAMA COURSE OF STUDY #1</a:t>
            </a:r>
            <a:endParaRPr/>
          </a:p>
          <a:p>
            <a:pPr marL="0" lvl="0" indent="0" algn="ctr" rtl="0">
              <a:lnSpc>
                <a:spcPct val="90000"/>
              </a:lnSpc>
              <a:spcBef>
                <a:spcPts val="560"/>
              </a:spcBef>
              <a:spcAft>
                <a:spcPts val="0"/>
              </a:spcAft>
              <a:buClr>
                <a:srgbClr val="898989"/>
              </a:buClr>
              <a:buSzPts val="2800"/>
              <a:buNone/>
            </a:pPr>
            <a:r>
              <a:rPr lang="en-US" sz="2800" b="0" i="0" u="none">
                <a:solidFill>
                  <a:srgbClr val="898989"/>
                </a:solidFill>
                <a:latin typeface="Arial"/>
                <a:ea typeface="Arial"/>
                <a:cs typeface="Arial"/>
                <a:sym typeface="Arial"/>
              </a:rPr>
              <a:t>Explain requirements for obtaining an Alabama Learner License and an Alabama Driver License, including any restrictions.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58"/>
        <p:cNvGrpSpPr/>
        <p:nvPr/>
      </p:nvGrpSpPr>
      <p:grpSpPr>
        <a:xfrm>
          <a:off x="0" y="0"/>
          <a:ext cx="0" cy="0"/>
          <a:chOff x="0" y="0"/>
          <a:chExt cx="0" cy="0"/>
        </a:xfrm>
      </p:grpSpPr>
      <p:sp>
        <p:nvSpPr>
          <p:cNvPr id="1759" name="Google Shape;1759;gfc69ddc3a3_1_213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Cannot get a license</a:t>
            </a:r>
            <a:endParaRPr/>
          </a:p>
        </p:txBody>
      </p:sp>
      <p:sp>
        <p:nvSpPr>
          <p:cNvPr id="1760" name="Google Shape;1760;gfc69ddc3a3_1_2130"/>
          <p:cNvSpPr txBox="1">
            <a:spLocks noGrp="1"/>
          </p:cNvSpPr>
          <p:nvPr>
            <p:ph type="body" idx="1"/>
          </p:nvPr>
        </p:nvSpPr>
        <p:spPr>
          <a:xfrm>
            <a:off x="457200" y="1481137"/>
            <a:ext cx="8229600" cy="4462500"/>
          </a:xfrm>
          <a:prstGeom prst="rect">
            <a:avLst/>
          </a:prstGeom>
          <a:noFill/>
          <a:ln>
            <a:noFill/>
          </a:ln>
        </p:spPr>
        <p:txBody>
          <a:bodyPr spcFirstLastPara="1" wrap="square" lIns="91425" tIns="45700" rIns="91425" bIns="45700" anchor="t" anchorCtr="0">
            <a:noAutofit/>
          </a:bodyPr>
          <a:lstStyle/>
          <a:p>
            <a:pPr marL="365125" marR="0" lvl="1" indent="-255587" algn="l" rtl="0">
              <a:lnSpc>
                <a:spcPct val="100000"/>
              </a:lnSpc>
              <a:spcBef>
                <a:spcPts val="0"/>
              </a:spcBef>
              <a:spcAft>
                <a:spcPts val="0"/>
              </a:spcAft>
              <a:buClr>
                <a:schemeClr val="dk1"/>
              </a:buClr>
              <a:buSzPts val="2176"/>
              <a:buFont typeface="Noto Sans Symbols"/>
              <a:buChar char="🞂"/>
            </a:pPr>
            <a:r>
              <a:rPr lang="en-US" sz="3200" b="0" i="0" u="none" strike="noStrike" cap="none">
                <a:solidFill>
                  <a:schemeClr val="dk1"/>
                </a:solidFill>
                <a:latin typeface="Arial"/>
                <a:ea typeface="Arial"/>
                <a:cs typeface="Arial"/>
                <a:sym typeface="Arial"/>
              </a:rPr>
              <a:t>Any person afflicted with or suffering from a physical or mental illness that will keep such person from using reasonable and ordinary control of a vehicle.</a:t>
            </a:r>
            <a:endParaRPr/>
          </a:p>
          <a:p>
            <a:pPr marL="365125" marR="0" lvl="1" indent="-255587" algn="l" rtl="0">
              <a:lnSpc>
                <a:spcPct val="100000"/>
              </a:lnSpc>
              <a:spcBef>
                <a:spcPts val="40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365125" marR="0" lvl="1" indent="-255587" algn="l" rtl="0">
              <a:lnSpc>
                <a:spcPct val="100000"/>
              </a:lnSpc>
              <a:spcBef>
                <a:spcPts val="400"/>
              </a:spcBef>
              <a:spcAft>
                <a:spcPts val="0"/>
              </a:spcAft>
              <a:buClr>
                <a:schemeClr val="dk1"/>
              </a:buClr>
              <a:buSzPts val="2176"/>
              <a:buFont typeface="Noto Sans Symbols"/>
              <a:buChar char="🞂"/>
            </a:pPr>
            <a:r>
              <a:rPr lang="en-US" sz="3200" b="0" i="0" u="none" strike="noStrike" cap="none">
                <a:solidFill>
                  <a:schemeClr val="dk1"/>
                </a:solidFill>
                <a:latin typeface="Arial"/>
                <a:ea typeface="Arial"/>
                <a:cs typeface="Arial"/>
                <a:sym typeface="Arial"/>
              </a:rPr>
              <a:t>Any habitual drunkard or addicted narcotics user</a:t>
            </a:r>
            <a:endParaRPr/>
          </a:p>
          <a:p>
            <a:pPr marL="342900" marR="0" lvl="0" indent="-139700" algn="l" rtl="0">
              <a:spcBef>
                <a:spcPts val="64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p:txBody>
      </p:sp>
      <p:pic>
        <p:nvPicPr>
          <p:cNvPr id="1761" name="Google Shape;1761;gfc69ddc3a3_1_2130" descr="C:\Users\RJP\Desktop\Drivers Edu\drunk.jpg"/>
          <p:cNvPicPr preferRelativeResize="0"/>
          <p:nvPr/>
        </p:nvPicPr>
        <p:blipFill rotWithShape="1">
          <a:blip r:embed="rId3">
            <a:alphaModFix/>
          </a:blip>
          <a:srcRect/>
          <a:stretch/>
        </p:blipFill>
        <p:spPr>
          <a:xfrm>
            <a:off x="4343400" y="5029200"/>
            <a:ext cx="1600200" cy="16351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65"/>
        <p:cNvGrpSpPr/>
        <p:nvPr/>
      </p:nvGrpSpPr>
      <p:grpSpPr>
        <a:xfrm>
          <a:off x="0" y="0"/>
          <a:ext cx="0" cy="0"/>
          <a:chOff x="0" y="0"/>
          <a:chExt cx="0" cy="0"/>
        </a:xfrm>
      </p:grpSpPr>
      <p:sp>
        <p:nvSpPr>
          <p:cNvPr id="1766" name="Google Shape;1766;gfc69ddc3a3_1_2136"/>
          <p:cNvSpPr txBox="1">
            <a:spLocks noGrp="1"/>
          </p:cNvSpPr>
          <p:nvPr>
            <p:ph type="title" idx="4294967295"/>
          </p:nvPr>
        </p:nvSpPr>
        <p:spPr>
          <a:xfrm>
            <a:off x="914400" y="304800"/>
            <a:ext cx="8229600" cy="1219200"/>
          </a:xfrm>
          <a:prstGeom prst="rect">
            <a:avLst/>
          </a:prstGeom>
          <a:noFill/>
          <a:ln>
            <a:noFill/>
          </a:ln>
        </p:spPr>
        <p:txBody>
          <a:bodyPr spcFirstLastPara="1" wrap="square" lIns="91425" tIns="45700" rIns="91425" bIns="45700" anchor="b" anchorCtr="0">
            <a:normAutofit fontScale="90000"/>
          </a:bodyPr>
          <a:lstStyle/>
          <a:p>
            <a:pPr marL="0" marR="0" lvl="0" indent="0" algn="ctr" rtl="0">
              <a:lnSpc>
                <a:spcPct val="100000"/>
              </a:lnSpc>
              <a:spcBef>
                <a:spcPts val="0"/>
              </a:spcBef>
              <a:spcAft>
                <a:spcPts val="0"/>
              </a:spcAft>
              <a:buClr>
                <a:schemeClr val="dk1"/>
              </a:buClr>
              <a:buSzPct val="100000"/>
              <a:buFont typeface="Arial"/>
              <a:buNone/>
            </a:pPr>
            <a:br>
              <a:rPr lang="en-US" sz="1800" b="0" i="0" u="none" strike="noStrike" cap="none">
                <a:solidFill>
                  <a:schemeClr val="dk1"/>
                </a:solidFill>
                <a:latin typeface="Arial"/>
                <a:ea typeface="Arial"/>
                <a:cs typeface="Arial"/>
                <a:sym typeface="Arial"/>
              </a:rPr>
            </a:br>
            <a:r>
              <a:rPr lang="en-US" sz="1800" b="0" i="0" u="none" strike="noStrike" cap="none">
                <a:solidFill>
                  <a:schemeClr val="dk1"/>
                </a:solidFill>
                <a:latin typeface="Arial"/>
                <a:ea typeface="Arial"/>
                <a:cs typeface="Arial"/>
                <a:sym typeface="Arial"/>
              </a:rPr>
              <a:t> </a:t>
            </a:r>
            <a:r>
              <a:rPr lang="en-US" sz="2500" b="0" i="0" u="none" strike="noStrike" cap="none">
                <a:solidFill>
                  <a:schemeClr val="dk1"/>
                </a:solidFill>
                <a:latin typeface="Arial"/>
                <a:ea typeface="Arial"/>
                <a:cs typeface="Arial"/>
                <a:sym typeface="Arial"/>
              </a:rPr>
              <a:t>Applicable Fees</a:t>
            </a:r>
            <a:br>
              <a:rPr lang="en-US" sz="2500" b="0" i="0" u="none" strike="noStrike" cap="none">
                <a:solidFill>
                  <a:schemeClr val="dk1"/>
                </a:solidFill>
                <a:latin typeface="Arial"/>
                <a:ea typeface="Arial"/>
                <a:cs typeface="Arial"/>
                <a:sym typeface="Arial"/>
              </a:rPr>
            </a:br>
            <a:r>
              <a:rPr lang="en-US" sz="1800" b="0" i="0" u="none" strike="noStrike" cap="none">
                <a:solidFill>
                  <a:schemeClr val="dk1"/>
                </a:solidFill>
                <a:latin typeface="Arial"/>
                <a:ea typeface="Arial"/>
                <a:cs typeface="Arial"/>
                <a:sym typeface="Arial"/>
              </a:rPr>
              <a:t>Cost of obtaining and reinstating driver licenses for motor vehicles, motorcycles and vessels</a:t>
            </a:r>
            <a:endParaRPr/>
          </a:p>
        </p:txBody>
      </p:sp>
      <p:cxnSp>
        <p:nvCxnSpPr>
          <p:cNvPr id="1767" name="Google Shape;1767;gfc69ddc3a3_1_2136"/>
          <p:cNvCxnSpPr/>
          <p:nvPr/>
        </p:nvCxnSpPr>
        <p:spPr>
          <a:xfrm>
            <a:off x="4495800" y="2286000"/>
            <a:ext cx="0" cy="4343400"/>
          </a:xfrm>
          <a:prstGeom prst="straightConnector1">
            <a:avLst/>
          </a:prstGeom>
          <a:noFill/>
          <a:ln w="76200" cap="flat" cmpd="sng">
            <a:solidFill>
              <a:schemeClr val="dk1"/>
            </a:solidFill>
            <a:prstDash val="solid"/>
            <a:miter lim="800000"/>
            <a:headEnd type="none" w="med" len="med"/>
            <a:tailEnd type="none" w="med" len="med"/>
          </a:ln>
        </p:spPr>
      </p:cxnSp>
      <p:cxnSp>
        <p:nvCxnSpPr>
          <p:cNvPr id="1768" name="Google Shape;1768;gfc69ddc3a3_1_2136"/>
          <p:cNvCxnSpPr/>
          <p:nvPr/>
        </p:nvCxnSpPr>
        <p:spPr>
          <a:xfrm rot="10800000">
            <a:off x="4495800" y="1828800"/>
            <a:ext cx="0" cy="533400"/>
          </a:xfrm>
          <a:prstGeom prst="straightConnector1">
            <a:avLst/>
          </a:prstGeom>
          <a:noFill/>
          <a:ln w="76200" cap="flat" cmpd="sng">
            <a:solidFill>
              <a:schemeClr val="dk1"/>
            </a:solidFill>
            <a:prstDash val="solid"/>
            <a:miter lim="800000"/>
            <a:headEnd type="none" w="med" len="med"/>
            <a:tailEnd type="none" w="med" len="med"/>
          </a:ln>
        </p:spPr>
      </p:cxnSp>
      <p:sp>
        <p:nvSpPr>
          <p:cNvPr id="1769" name="Google Shape;1769;gfc69ddc3a3_1_2136"/>
          <p:cNvSpPr txBox="1"/>
          <p:nvPr/>
        </p:nvSpPr>
        <p:spPr>
          <a:xfrm>
            <a:off x="1752600" y="2133600"/>
            <a:ext cx="228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Learner Permit Fee</a:t>
            </a:r>
            <a:endParaRPr/>
          </a:p>
        </p:txBody>
      </p:sp>
      <p:sp>
        <p:nvSpPr>
          <p:cNvPr id="1770" name="Google Shape;1770;gfc69ddc3a3_1_2136"/>
          <p:cNvSpPr txBox="1"/>
          <p:nvPr/>
        </p:nvSpPr>
        <p:spPr>
          <a:xfrm>
            <a:off x="4724400" y="2133600"/>
            <a:ext cx="39624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$5 for Exam and $</a:t>
            </a:r>
            <a:r>
              <a:rPr lang="en-US" sz="1600" b="1">
                <a:solidFill>
                  <a:schemeClr val="dk1"/>
                </a:solidFill>
              </a:rPr>
              <a:t>36.25</a:t>
            </a:r>
            <a:r>
              <a:rPr lang="en-US" sz="1600" b="1" i="0" u="none" strike="noStrike" cap="none">
                <a:solidFill>
                  <a:schemeClr val="dk1"/>
                </a:solidFill>
                <a:latin typeface="Arial"/>
                <a:ea typeface="Arial"/>
                <a:cs typeface="Arial"/>
                <a:sym typeface="Arial"/>
              </a:rPr>
              <a:t> for License</a:t>
            </a:r>
            <a:endParaRPr/>
          </a:p>
        </p:txBody>
      </p:sp>
      <p:sp>
        <p:nvSpPr>
          <p:cNvPr id="1771" name="Google Shape;1771;gfc69ddc3a3_1_2136"/>
          <p:cNvSpPr txBox="1"/>
          <p:nvPr/>
        </p:nvSpPr>
        <p:spPr>
          <a:xfrm>
            <a:off x="1295400" y="3276600"/>
            <a:ext cx="3048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Motor Driven Cycle License</a:t>
            </a:r>
            <a:endParaRPr/>
          </a:p>
        </p:txBody>
      </p:sp>
      <p:sp>
        <p:nvSpPr>
          <p:cNvPr id="1772" name="Google Shape;1772;gfc69ddc3a3_1_2136"/>
          <p:cNvSpPr txBox="1"/>
          <p:nvPr/>
        </p:nvSpPr>
        <p:spPr>
          <a:xfrm>
            <a:off x="1981200" y="4419600"/>
            <a:ext cx="228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Vessel License</a:t>
            </a:r>
            <a:endParaRPr/>
          </a:p>
        </p:txBody>
      </p:sp>
      <p:sp>
        <p:nvSpPr>
          <p:cNvPr id="1773" name="Google Shape;1773;gfc69ddc3a3_1_2136"/>
          <p:cNvSpPr txBox="1"/>
          <p:nvPr/>
        </p:nvSpPr>
        <p:spPr>
          <a:xfrm>
            <a:off x="1981200" y="2667000"/>
            <a:ext cx="228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Driver License</a:t>
            </a:r>
            <a:endParaRPr/>
          </a:p>
        </p:txBody>
      </p:sp>
      <p:sp>
        <p:nvSpPr>
          <p:cNvPr id="1774" name="Google Shape;1774;gfc69ddc3a3_1_2136"/>
          <p:cNvSpPr txBox="1"/>
          <p:nvPr/>
        </p:nvSpPr>
        <p:spPr>
          <a:xfrm>
            <a:off x="1828800" y="4953000"/>
            <a:ext cx="228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Duplicate License</a:t>
            </a:r>
            <a:endParaRPr/>
          </a:p>
        </p:txBody>
      </p:sp>
      <p:sp>
        <p:nvSpPr>
          <p:cNvPr id="1775" name="Google Shape;1775;gfc69ddc3a3_1_2136"/>
          <p:cNvSpPr txBox="1"/>
          <p:nvPr/>
        </p:nvSpPr>
        <p:spPr>
          <a:xfrm>
            <a:off x="1752600" y="5410200"/>
            <a:ext cx="2286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strike="noStrike" cap="none">
                <a:solidFill>
                  <a:schemeClr val="dk1"/>
                </a:solidFill>
                <a:latin typeface="Arial"/>
                <a:ea typeface="Arial"/>
                <a:cs typeface="Arial"/>
                <a:sym typeface="Arial"/>
              </a:rPr>
              <a:t>Identification Card</a:t>
            </a:r>
            <a:endParaRPr/>
          </a:p>
        </p:txBody>
      </p:sp>
      <p:sp>
        <p:nvSpPr>
          <p:cNvPr id="1776" name="Google Shape;1776;gfc69ddc3a3_1_2136"/>
          <p:cNvSpPr txBox="1"/>
          <p:nvPr/>
        </p:nvSpPr>
        <p:spPr>
          <a:xfrm>
            <a:off x="838200" y="6019800"/>
            <a:ext cx="38862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77" name="Google Shape;1777;gfc69ddc3a3_1_2136"/>
          <p:cNvSpPr txBox="1"/>
          <p:nvPr/>
        </p:nvSpPr>
        <p:spPr>
          <a:xfrm>
            <a:off x="4724400" y="2667000"/>
            <a:ext cx="24210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a:t>
            </a:r>
            <a:r>
              <a:rPr lang="en-US" sz="1600" b="1">
                <a:solidFill>
                  <a:schemeClr val="dk1"/>
                </a:solidFill>
              </a:rPr>
              <a:t>36.25</a:t>
            </a:r>
            <a:r>
              <a:rPr lang="en-US" sz="1600" b="1" i="0" u="none">
                <a:solidFill>
                  <a:schemeClr val="dk1"/>
                </a:solidFill>
                <a:latin typeface="Arial"/>
                <a:ea typeface="Arial"/>
                <a:cs typeface="Arial"/>
                <a:sym typeface="Arial"/>
              </a:rPr>
              <a:t> for license fee</a:t>
            </a:r>
            <a:endParaRPr/>
          </a:p>
        </p:txBody>
      </p:sp>
      <p:sp>
        <p:nvSpPr>
          <p:cNvPr id="1778" name="Google Shape;1778;gfc69ddc3a3_1_2136"/>
          <p:cNvSpPr txBox="1"/>
          <p:nvPr/>
        </p:nvSpPr>
        <p:spPr>
          <a:xfrm>
            <a:off x="4724400" y="3276600"/>
            <a:ext cx="41721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$5 for exam and $</a:t>
            </a:r>
            <a:r>
              <a:rPr lang="en-US" sz="1600" b="1">
                <a:solidFill>
                  <a:schemeClr val="dk1"/>
                </a:solidFill>
              </a:rPr>
              <a:t>36.25</a:t>
            </a:r>
            <a:r>
              <a:rPr lang="en-US" sz="1600" b="1" i="0" u="none">
                <a:solidFill>
                  <a:schemeClr val="dk1"/>
                </a:solidFill>
                <a:latin typeface="Arial"/>
                <a:ea typeface="Arial"/>
                <a:cs typeface="Arial"/>
                <a:sym typeface="Arial"/>
              </a:rPr>
              <a:t> for license fee</a:t>
            </a:r>
            <a:endParaRPr/>
          </a:p>
        </p:txBody>
      </p:sp>
      <p:sp>
        <p:nvSpPr>
          <p:cNvPr id="1779" name="Google Shape;1779;gfc69ddc3a3_1_2136"/>
          <p:cNvSpPr txBox="1"/>
          <p:nvPr/>
        </p:nvSpPr>
        <p:spPr>
          <a:xfrm>
            <a:off x="4724400" y="3886200"/>
            <a:ext cx="41721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$5 for exam and $</a:t>
            </a:r>
            <a:r>
              <a:rPr lang="en-US" sz="1600" b="1">
                <a:solidFill>
                  <a:schemeClr val="dk1"/>
                </a:solidFill>
              </a:rPr>
              <a:t>36.25</a:t>
            </a:r>
            <a:r>
              <a:rPr lang="en-US" sz="1600" b="1" i="0" u="none">
                <a:solidFill>
                  <a:schemeClr val="dk1"/>
                </a:solidFill>
                <a:latin typeface="Arial"/>
                <a:ea typeface="Arial"/>
                <a:cs typeface="Arial"/>
                <a:sym typeface="Arial"/>
              </a:rPr>
              <a:t> for license fee</a:t>
            </a:r>
            <a:endParaRPr/>
          </a:p>
        </p:txBody>
      </p:sp>
      <p:sp>
        <p:nvSpPr>
          <p:cNvPr id="1780" name="Google Shape;1780;gfc69ddc3a3_1_2136"/>
          <p:cNvSpPr txBox="1"/>
          <p:nvPr/>
        </p:nvSpPr>
        <p:spPr>
          <a:xfrm>
            <a:off x="1600200" y="3886200"/>
            <a:ext cx="25083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Motorcycle License Fee</a:t>
            </a:r>
            <a:endParaRPr/>
          </a:p>
        </p:txBody>
      </p:sp>
      <p:sp>
        <p:nvSpPr>
          <p:cNvPr id="1781" name="Google Shape;1781;gfc69ddc3a3_1_2136"/>
          <p:cNvSpPr txBox="1"/>
          <p:nvPr/>
        </p:nvSpPr>
        <p:spPr>
          <a:xfrm>
            <a:off x="4724400" y="4419600"/>
            <a:ext cx="41721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$5 for exam and $</a:t>
            </a:r>
            <a:r>
              <a:rPr lang="en-US" sz="1600" b="1">
                <a:solidFill>
                  <a:schemeClr val="dk1"/>
                </a:solidFill>
              </a:rPr>
              <a:t>36.25</a:t>
            </a:r>
            <a:r>
              <a:rPr lang="en-US" sz="1600" b="1" i="0" u="none">
                <a:solidFill>
                  <a:schemeClr val="dk1"/>
                </a:solidFill>
                <a:latin typeface="Arial"/>
                <a:ea typeface="Arial"/>
                <a:cs typeface="Arial"/>
                <a:sym typeface="Arial"/>
              </a:rPr>
              <a:t> for license fee</a:t>
            </a:r>
            <a:endParaRPr/>
          </a:p>
        </p:txBody>
      </p:sp>
      <p:sp>
        <p:nvSpPr>
          <p:cNvPr id="1782" name="Google Shape;1782;gfc69ddc3a3_1_2136"/>
          <p:cNvSpPr txBox="1"/>
          <p:nvPr/>
        </p:nvSpPr>
        <p:spPr>
          <a:xfrm>
            <a:off x="4724400" y="4953000"/>
            <a:ext cx="24051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a:t>
            </a:r>
            <a:r>
              <a:rPr lang="en-US" sz="1600" b="1">
                <a:solidFill>
                  <a:schemeClr val="dk1"/>
                </a:solidFill>
              </a:rPr>
              <a:t>36.25</a:t>
            </a:r>
            <a:r>
              <a:rPr lang="en-US" sz="1600" b="1" i="0" u="none">
                <a:solidFill>
                  <a:schemeClr val="dk1"/>
                </a:solidFill>
                <a:latin typeface="Arial"/>
                <a:ea typeface="Arial"/>
                <a:cs typeface="Arial"/>
                <a:sym typeface="Arial"/>
              </a:rPr>
              <a:t> each issuance</a:t>
            </a:r>
            <a:endParaRPr/>
          </a:p>
        </p:txBody>
      </p:sp>
      <p:sp>
        <p:nvSpPr>
          <p:cNvPr id="1783" name="Google Shape;1783;gfc69ddc3a3_1_2136"/>
          <p:cNvSpPr txBox="1"/>
          <p:nvPr/>
        </p:nvSpPr>
        <p:spPr>
          <a:xfrm>
            <a:off x="4724400" y="5410200"/>
            <a:ext cx="9780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a:t>
            </a:r>
            <a:r>
              <a:rPr lang="en-US" sz="1600" b="1">
                <a:solidFill>
                  <a:schemeClr val="dk1"/>
                </a:solidFill>
              </a:rPr>
              <a:t>36.25</a:t>
            </a:r>
            <a:r>
              <a:rPr lang="en-US" sz="1800" b="0" i="0" u="none">
                <a:solidFill>
                  <a:schemeClr val="dk1"/>
                </a:solidFill>
                <a:latin typeface="Arial"/>
                <a:ea typeface="Arial"/>
                <a:cs typeface="Arial"/>
                <a:sym typeface="Arial"/>
              </a:rPr>
              <a:t> </a:t>
            </a:r>
            <a:endParaRPr/>
          </a:p>
        </p:txBody>
      </p:sp>
      <p:sp>
        <p:nvSpPr>
          <p:cNvPr id="1784" name="Google Shape;1784;gfc69ddc3a3_1_2136"/>
          <p:cNvSpPr txBox="1"/>
          <p:nvPr/>
        </p:nvSpPr>
        <p:spPr>
          <a:xfrm>
            <a:off x="4498975" y="5867400"/>
            <a:ext cx="44925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8"/>
        <p:cNvGrpSpPr/>
        <p:nvPr/>
      </p:nvGrpSpPr>
      <p:grpSpPr>
        <a:xfrm>
          <a:off x="0" y="0"/>
          <a:ext cx="0" cy="0"/>
          <a:chOff x="0" y="0"/>
          <a:chExt cx="0" cy="0"/>
        </a:xfrm>
      </p:grpSpPr>
      <p:sp>
        <p:nvSpPr>
          <p:cNvPr id="1789" name="Google Shape;1789;gfc69ddc3a3_1_215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Minimum Age Requirements</a:t>
            </a:r>
            <a:endParaRPr/>
          </a:p>
        </p:txBody>
      </p:sp>
      <p:sp>
        <p:nvSpPr>
          <p:cNvPr id="1790" name="Google Shape;1790;gfc69ddc3a3_1_2158"/>
          <p:cNvSpPr txBox="1">
            <a:spLocks noGrp="1"/>
          </p:cNvSpPr>
          <p:nvPr>
            <p:ph type="body" idx="1"/>
          </p:nvPr>
        </p:nvSpPr>
        <p:spPr>
          <a:xfrm>
            <a:off x="228600" y="1481137"/>
            <a:ext cx="8686800" cy="46911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80000"/>
              </a:lnSpc>
              <a:spcBef>
                <a:spcPts val="0"/>
              </a:spcBef>
              <a:spcAft>
                <a:spcPts val="0"/>
              </a:spcAft>
              <a:buClr>
                <a:schemeClr val="dk1"/>
              </a:buClr>
              <a:buSzPts val="3000"/>
              <a:buFont typeface="Arial"/>
              <a:buChar char="•"/>
            </a:pPr>
            <a:r>
              <a:rPr lang="en-US" sz="3000" b="1" i="0" u="none">
                <a:solidFill>
                  <a:schemeClr val="dk1"/>
                </a:solidFill>
                <a:latin typeface="Arial"/>
                <a:ea typeface="Arial"/>
                <a:cs typeface="Arial"/>
                <a:sym typeface="Arial"/>
              </a:rPr>
              <a:t>TYPE                                  AGE</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Identification Card 			No Age Requirement</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Class D Learner License 15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Class D 							16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Motor Driven Cycle 		14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Vessel License 				12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CDL Class A </a:t>
            </a:r>
            <a:r>
              <a:rPr lang="en-US" sz="1900" b="0" i="0" u="none">
                <a:solidFill>
                  <a:schemeClr val="dk1"/>
                </a:solidFill>
                <a:latin typeface="Arial"/>
                <a:ea typeface="Arial"/>
                <a:cs typeface="Arial"/>
                <a:sym typeface="Arial"/>
              </a:rPr>
              <a:t>Unrestricted</a:t>
            </a:r>
            <a:r>
              <a:rPr lang="en-US" sz="3000" b="0" i="0" u="none">
                <a:solidFill>
                  <a:schemeClr val="dk1"/>
                </a:solidFill>
                <a:latin typeface="Arial"/>
                <a:ea typeface="Arial"/>
                <a:cs typeface="Arial"/>
                <a:sym typeface="Arial"/>
              </a:rPr>
              <a:t> 		21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CDL Class B </a:t>
            </a:r>
            <a:r>
              <a:rPr lang="en-US" sz="1900" b="0" i="0" u="none">
                <a:solidFill>
                  <a:schemeClr val="dk1"/>
                </a:solidFill>
                <a:latin typeface="Arial"/>
                <a:ea typeface="Arial"/>
                <a:cs typeface="Arial"/>
                <a:sym typeface="Arial"/>
              </a:rPr>
              <a:t>Unrestricted 		</a:t>
            </a:r>
            <a:r>
              <a:rPr lang="en-US" sz="3000" b="0" i="0" u="none">
                <a:solidFill>
                  <a:schemeClr val="dk1"/>
                </a:solidFill>
                <a:latin typeface="Arial"/>
                <a:ea typeface="Arial"/>
                <a:cs typeface="Arial"/>
                <a:sym typeface="Arial"/>
              </a:rPr>
              <a:t>21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CDL Class B Restricted 	18 years 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CDL Class C 					21 years old</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94"/>
        <p:cNvGrpSpPr/>
        <p:nvPr/>
      </p:nvGrpSpPr>
      <p:grpSpPr>
        <a:xfrm>
          <a:off x="0" y="0"/>
          <a:ext cx="0" cy="0"/>
          <a:chOff x="0" y="0"/>
          <a:chExt cx="0" cy="0"/>
        </a:xfrm>
      </p:grpSpPr>
      <p:sp>
        <p:nvSpPr>
          <p:cNvPr id="1795" name="Google Shape;1795;gfc69ddc3a3_1_2163"/>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ctr" anchorCtr="1">
            <a:normAutofit fontScale="90000"/>
          </a:bodyPr>
          <a:lstStyle/>
          <a:p>
            <a:pPr marL="0" marR="0" lvl="0" indent="0" algn="ctr" rtl="0">
              <a:lnSpc>
                <a:spcPct val="100000"/>
              </a:lnSpc>
              <a:spcBef>
                <a:spcPts val="0"/>
              </a:spcBef>
              <a:spcAft>
                <a:spcPts val="0"/>
              </a:spcAft>
              <a:buClr>
                <a:schemeClr val="dk1"/>
              </a:buClr>
              <a:buSzPct val="100000"/>
              <a:buFont typeface="Arial"/>
              <a:buNone/>
            </a:pPr>
            <a:r>
              <a:rPr lang="en-US" sz="3600" b="0" i="0" u="none" strike="noStrike" cap="none">
                <a:solidFill>
                  <a:schemeClr val="dk1"/>
                </a:solidFill>
                <a:latin typeface="Arial"/>
                <a:ea typeface="Arial"/>
                <a:cs typeface="Arial"/>
                <a:sym typeface="Arial"/>
              </a:rPr>
              <a:t>Learner License </a:t>
            </a:r>
            <a:br>
              <a:rPr lang="en-US" sz="3600" b="0" i="0" u="none" strike="noStrike" cap="none">
                <a:solidFill>
                  <a:schemeClr val="dk1"/>
                </a:solidFill>
                <a:latin typeface="Arial"/>
                <a:ea typeface="Arial"/>
                <a:cs typeface="Arial"/>
                <a:sym typeface="Arial"/>
              </a:rPr>
            </a:br>
            <a:endParaRPr/>
          </a:p>
        </p:txBody>
      </p:sp>
      <p:sp>
        <p:nvSpPr>
          <p:cNvPr id="1796" name="Google Shape;1796;gfc69ddc3a3_1_2163"/>
          <p:cNvSpPr txBox="1">
            <a:spLocks noGrp="1"/>
          </p:cNvSpPr>
          <p:nvPr>
            <p:ph type="body" idx="4294967295"/>
          </p:nvPr>
        </p:nvSpPr>
        <p:spPr>
          <a:xfrm>
            <a:off x="457200" y="1481137"/>
            <a:ext cx="80772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Any person 15 years of age may obtain a Stage 1 </a:t>
            </a:r>
            <a:r>
              <a:rPr lang="en-US"/>
              <a:t>Learner's</a:t>
            </a:r>
            <a:r>
              <a:rPr lang="en-US" sz="3200" b="0" i="0" u="none">
                <a:solidFill>
                  <a:schemeClr val="dk1"/>
                </a:solidFill>
                <a:latin typeface="Arial"/>
                <a:ea typeface="Arial"/>
                <a:cs typeface="Arial"/>
                <a:sym typeface="Arial"/>
              </a:rPr>
              <a:t> Permit for the purpose of learning to safely and effectively operate a motor vehicle.</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 written examination is needed to be passed from information out of the Alabama Driver’s </a:t>
            </a:r>
            <a:r>
              <a:rPr lang="en-US"/>
              <a:t>Manual</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00"/>
        <p:cNvGrpSpPr/>
        <p:nvPr/>
      </p:nvGrpSpPr>
      <p:grpSpPr>
        <a:xfrm>
          <a:off x="0" y="0"/>
          <a:ext cx="0" cy="0"/>
          <a:chOff x="0" y="0"/>
          <a:chExt cx="0" cy="0"/>
        </a:xfrm>
      </p:grpSpPr>
      <p:sp>
        <p:nvSpPr>
          <p:cNvPr id="1801" name="Google Shape;1801;gfc69ddc3a3_1_2168"/>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ctr" anchorCtr="1">
            <a:normAutofit fontScale="90000"/>
          </a:bodyPr>
          <a:lstStyle/>
          <a:p>
            <a:pPr marL="0" marR="0" lvl="0" indent="0" algn="ctr" rtl="0">
              <a:lnSpc>
                <a:spcPct val="100000"/>
              </a:lnSpc>
              <a:spcBef>
                <a:spcPts val="0"/>
              </a:spcBef>
              <a:spcAft>
                <a:spcPts val="0"/>
              </a:spcAft>
              <a:buClr>
                <a:schemeClr val="dk1"/>
              </a:buClr>
              <a:buSzPct val="100000"/>
              <a:buFont typeface="Arial"/>
              <a:buNone/>
            </a:pPr>
            <a:br>
              <a:rPr lang="en-US" sz="3600" b="0" i="0" u="none" strike="noStrike" cap="none">
                <a:solidFill>
                  <a:schemeClr val="dk1"/>
                </a:solidFill>
                <a:latin typeface="Arial"/>
                <a:ea typeface="Arial"/>
                <a:cs typeface="Arial"/>
                <a:sym typeface="Arial"/>
              </a:rPr>
            </a:br>
            <a:r>
              <a:rPr lang="en-US" sz="3600" b="0" i="0" u="none" strike="noStrike" cap="none">
                <a:solidFill>
                  <a:schemeClr val="dk1"/>
                </a:solidFill>
                <a:latin typeface="Arial"/>
                <a:ea typeface="Arial"/>
                <a:cs typeface="Arial"/>
                <a:sym typeface="Arial"/>
              </a:rPr>
              <a:t>Learner License</a:t>
            </a:r>
            <a:br>
              <a:rPr lang="en-US" sz="3600" b="0" i="0" u="none" strike="noStrike" cap="none">
                <a:solidFill>
                  <a:schemeClr val="dk1"/>
                </a:solidFill>
                <a:latin typeface="Arial"/>
                <a:ea typeface="Arial"/>
                <a:cs typeface="Arial"/>
                <a:sym typeface="Arial"/>
              </a:rPr>
            </a:br>
            <a:br>
              <a:rPr lang="en-US" sz="3600" b="0" i="0" u="none" strike="noStrike" cap="none">
                <a:solidFill>
                  <a:schemeClr val="dk1"/>
                </a:solidFill>
                <a:latin typeface="Arial"/>
                <a:ea typeface="Arial"/>
                <a:cs typeface="Arial"/>
                <a:sym typeface="Arial"/>
              </a:rPr>
            </a:br>
            <a:endParaRPr/>
          </a:p>
        </p:txBody>
      </p:sp>
      <p:sp>
        <p:nvSpPr>
          <p:cNvPr id="1802" name="Google Shape;1802;gfc69ddc3a3_1_2168"/>
          <p:cNvSpPr txBox="1">
            <a:spLocks noGrp="1"/>
          </p:cNvSpPr>
          <p:nvPr>
            <p:ph type="body" idx="4294967295"/>
          </p:nvPr>
        </p:nvSpPr>
        <p:spPr>
          <a:xfrm>
            <a:off x="0" y="1481137"/>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1" i="0" u="sng">
                <a:solidFill>
                  <a:schemeClr val="dk1"/>
                </a:solidFill>
                <a:latin typeface="Arial"/>
                <a:ea typeface="Arial"/>
                <a:cs typeface="Arial"/>
                <a:sym typeface="Arial"/>
              </a:rPr>
              <a:t>Proof of Age for a 15 – year-old applicant</a:t>
            </a:r>
            <a:endParaRPr/>
          </a:p>
          <a:p>
            <a:pPr marL="742950" marR="0" lvl="1" indent="-28575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Social Security Card (or certified letter from the Social Security Administration)</a:t>
            </a:r>
            <a:endParaRPr/>
          </a:p>
          <a:p>
            <a:pPr marL="742950" marR="0" lvl="1" indent="-28575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Student enrollment/Exclusion form (DL 1-93).  </a:t>
            </a:r>
            <a:endParaRPr/>
          </a:p>
          <a:p>
            <a:pPr marL="742950" marR="0" lvl="1" indent="-28575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State Certified Birth Certificate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06"/>
        <p:cNvGrpSpPr/>
        <p:nvPr/>
      </p:nvGrpSpPr>
      <p:grpSpPr>
        <a:xfrm>
          <a:off x="0" y="0"/>
          <a:ext cx="0" cy="0"/>
          <a:chOff x="0" y="0"/>
          <a:chExt cx="0" cy="0"/>
        </a:xfrm>
      </p:grpSpPr>
      <p:sp>
        <p:nvSpPr>
          <p:cNvPr id="1807" name="Google Shape;1807;gfc69ddc3a3_1_2173"/>
          <p:cNvSpPr txBox="1"/>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400"/>
              <a:buFont typeface="Arial"/>
              <a:buNone/>
            </a:pPr>
            <a:fld id="{00000000-1234-1234-1234-123412341234}" type="slidenum">
              <a:rPr lang="en-US" sz="1400" b="0" i="0" u="none">
                <a:solidFill>
                  <a:schemeClr val="dk1"/>
                </a:solidFill>
                <a:latin typeface="Arial"/>
                <a:ea typeface="Arial"/>
                <a:cs typeface="Arial"/>
                <a:sym typeface="Arial"/>
              </a:rPr>
              <a:t>15</a:t>
            </a:fld>
            <a:endParaRPr/>
          </a:p>
        </p:txBody>
      </p:sp>
      <p:sp>
        <p:nvSpPr>
          <p:cNvPr id="1808" name="Google Shape;1808;gfc69ddc3a3_1_2173"/>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Learner License Test</a:t>
            </a:r>
            <a:endParaRPr/>
          </a:p>
        </p:txBody>
      </p:sp>
      <p:sp>
        <p:nvSpPr>
          <p:cNvPr id="1809" name="Google Shape;1809;gfc69ddc3a3_1_2173"/>
          <p:cNvSpPr txBox="1">
            <a:spLocks noGrp="1"/>
          </p:cNvSpPr>
          <p:nvPr>
            <p:ph type="body" idx="4294967295"/>
          </p:nvPr>
        </p:nvSpPr>
        <p:spPr>
          <a:xfrm>
            <a:off x="0" y="1481137"/>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Written test and vision screening.  $5.00 </a:t>
            </a:r>
            <a:r>
              <a:rPr lang="en-US" sz="2400" b="1" i="0" u="sng">
                <a:solidFill>
                  <a:schemeClr val="dk1"/>
                </a:solidFill>
                <a:latin typeface="Arial"/>
                <a:ea typeface="Arial"/>
                <a:cs typeface="Arial"/>
                <a:sym typeface="Arial"/>
              </a:rPr>
              <a:t>Cash only</a:t>
            </a:r>
            <a:r>
              <a:rPr lang="en-US" sz="2400" b="1" i="0" u="none">
                <a:solidFill>
                  <a:schemeClr val="dk1"/>
                </a:solidFill>
                <a:latin typeface="Arial"/>
                <a:ea typeface="Arial"/>
                <a:cs typeface="Arial"/>
                <a:sym typeface="Arial"/>
              </a:rPr>
              <a:t>.  30 multiple choice questions, can miss up to 6 questions.</a:t>
            </a:r>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Test from material in Alabama Drivers’ Manual on Alabama traffic laws, road signs, and rules of the road</a:t>
            </a:r>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Tests for a Motor driven cycle license, Motorcycle License, or a boating license is $5 per test (must also be paid in cash).</a:t>
            </a:r>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A license fee of $</a:t>
            </a:r>
            <a:r>
              <a:rPr lang="en-US" sz="2400"/>
              <a:t>36.25</a:t>
            </a:r>
            <a:r>
              <a:rPr lang="en-US" sz="2400" b="0" i="0" u="none">
                <a:solidFill>
                  <a:schemeClr val="dk1"/>
                </a:solidFill>
                <a:latin typeface="Arial"/>
                <a:ea typeface="Arial"/>
                <a:cs typeface="Arial"/>
                <a:sym typeface="Arial"/>
              </a:rPr>
              <a:t> is also required for the learner license. </a:t>
            </a:r>
            <a:endParaRPr/>
          </a:p>
          <a:p>
            <a:pPr marL="342900" marR="0" lvl="0" indent="-342900" algn="l" rtl="0">
              <a:lnSpc>
                <a:spcPct val="8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Manual available in digital format at https://www</a:t>
            </a:r>
            <a:r>
              <a:rPr lang="en-US" sz="2400"/>
              <a:t>.alea.gov</a:t>
            </a:r>
            <a:r>
              <a:rPr lang="en-US" sz="2400" b="0" i="0" u="none">
                <a:solidFill>
                  <a:schemeClr val="dk1"/>
                </a:solidFill>
                <a:latin typeface="Arial"/>
                <a:ea typeface="Arial"/>
                <a:cs typeface="Arial"/>
                <a:sym typeface="Arial"/>
              </a:rPr>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13"/>
        <p:cNvGrpSpPr/>
        <p:nvPr/>
      </p:nvGrpSpPr>
      <p:grpSpPr>
        <a:xfrm>
          <a:off x="0" y="0"/>
          <a:ext cx="0" cy="0"/>
          <a:chOff x="0" y="0"/>
          <a:chExt cx="0" cy="0"/>
        </a:xfrm>
      </p:grpSpPr>
      <p:sp>
        <p:nvSpPr>
          <p:cNvPr id="1814" name="Google Shape;1814;gfc69ddc3a3_1_2179"/>
          <p:cNvSpPr txBox="1"/>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1400"/>
              <a:buFont typeface="Arial"/>
              <a:buNone/>
            </a:pPr>
            <a:fld id="{00000000-1234-1234-1234-123412341234}" type="slidenum">
              <a:rPr lang="en-US" sz="1400" b="0" i="0" u="none">
                <a:solidFill>
                  <a:schemeClr val="dk1"/>
                </a:solidFill>
                <a:latin typeface="Arial"/>
                <a:ea typeface="Arial"/>
                <a:cs typeface="Arial"/>
                <a:sym typeface="Arial"/>
              </a:rPr>
              <a:t>16</a:t>
            </a:fld>
            <a:endParaRPr/>
          </a:p>
        </p:txBody>
      </p:sp>
      <p:sp>
        <p:nvSpPr>
          <p:cNvPr id="1815" name="Google Shape;1815;gfc69ddc3a3_1_2179"/>
          <p:cNvSpPr txBox="1">
            <a:spLocks noGrp="1"/>
          </p:cNvSpPr>
          <p:nvPr>
            <p:ph type="title" idx="4294967295"/>
          </p:nvPr>
        </p:nvSpPr>
        <p:spPr>
          <a:xfrm>
            <a:off x="304800" y="381000"/>
            <a:ext cx="8458200" cy="12192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rgbClr val="000000"/>
              </a:buClr>
              <a:buSzPts val="3600"/>
              <a:buFont typeface="Arial"/>
              <a:buNone/>
            </a:pPr>
            <a:r>
              <a:rPr lang="en-US" sz="3600" b="0" i="0" u="none" strike="noStrike" cap="none">
                <a:solidFill>
                  <a:srgbClr val="000000"/>
                </a:solidFill>
                <a:latin typeface="Arial"/>
                <a:ea typeface="Arial"/>
                <a:cs typeface="Arial"/>
                <a:sym typeface="Arial"/>
              </a:rPr>
              <a:t>Requirements for Obtaining a Driver License</a:t>
            </a:r>
            <a:endParaRPr/>
          </a:p>
        </p:txBody>
      </p:sp>
      <p:sp>
        <p:nvSpPr>
          <p:cNvPr id="1816" name="Google Shape;1816;gfc69ddc3a3_1_2179"/>
          <p:cNvSpPr txBox="1">
            <a:spLocks noGrp="1"/>
          </p:cNvSpPr>
          <p:nvPr>
            <p:ph type="body" idx="4294967295"/>
          </p:nvPr>
        </p:nvSpPr>
        <p:spPr>
          <a:xfrm>
            <a:off x="914400" y="1481137"/>
            <a:ext cx="73152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2400"/>
              <a:buFont typeface="Arial"/>
              <a:buNone/>
            </a:pPr>
            <a:endParaRPr sz="2400" b="0" i="0" u="none">
              <a:solidFill>
                <a:srgbClr val="000000"/>
              </a:solidFill>
              <a:latin typeface="Arial"/>
              <a:ea typeface="Arial"/>
              <a:cs typeface="Arial"/>
              <a:sym typeface="Arial"/>
            </a:endParaRPr>
          </a:p>
          <a:p>
            <a:pPr marL="342900" marR="0" lvl="0" indent="-342900" algn="l" rtl="0">
              <a:lnSpc>
                <a:spcPct val="80000"/>
              </a:lnSpc>
              <a:spcBef>
                <a:spcPts val="560"/>
              </a:spcBef>
              <a:spcAft>
                <a:spcPts val="0"/>
              </a:spcAft>
              <a:buClr>
                <a:srgbClr val="000000"/>
              </a:buClr>
              <a:buSzPts val="2800"/>
              <a:buFont typeface="Arial"/>
              <a:buChar char="•"/>
            </a:pPr>
            <a:r>
              <a:rPr lang="en-US" sz="2800" b="0" i="0" u="none">
                <a:solidFill>
                  <a:srgbClr val="000000"/>
                </a:solidFill>
                <a:latin typeface="Arial"/>
                <a:ea typeface="Arial"/>
                <a:cs typeface="Arial"/>
                <a:sym typeface="Arial"/>
              </a:rPr>
              <a:t>16 years of age</a:t>
            </a:r>
            <a:endParaRPr/>
          </a:p>
          <a:p>
            <a:pPr marL="342900" marR="0" lvl="0" indent="-165100" algn="l" rtl="0">
              <a:lnSpc>
                <a:spcPct val="80000"/>
              </a:lnSpc>
              <a:spcBef>
                <a:spcPts val="560"/>
              </a:spcBef>
              <a:spcAft>
                <a:spcPts val="0"/>
              </a:spcAft>
              <a:buClr>
                <a:schemeClr val="dk1"/>
              </a:buClr>
              <a:buSzPts val="2800"/>
              <a:buFont typeface="Arial"/>
              <a:buNone/>
            </a:pPr>
            <a:endParaRPr sz="2800" b="0" i="0" u="none">
              <a:solidFill>
                <a:srgbClr val="000000"/>
              </a:solidFill>
              <a:latin typeface="Arial"/>
              <a:ea typeface="Arial"/>
              <a:cs typeface="Arial"/>
              <a:sym typeface="Arial"/>
            </a:endParaRPr>
          </a:p>
          <a:p>
            <a:pPr marL="342900" marR="0" lvl="0" indent="-342900" algn="l" rtl="0">
              <a:lnSpc>
                <a:spcPct val="80000"/>
              </a:lnSpc>
              <a:spcBef>
                <a:spcPts val="560"/>
              </a:spcBef>
              <a:spcAft>
                <a:spcPts val="0"/>
              </a:spcAft>
              <a:buClr>
                <a:srgbClr val="000000"/>
              </a:buClr>
              <a:buSzPts val="2800"/>
              <a:buFont typeface="Arial"/>
              <a:buChar char="•"/>
            </a:pPr>
            <a:r>
              <a:rPr lang="en-US" sz="2800" b="0" i="0" u="none">
                <a:solidFill>
                  <a:srgbClr val="000000"/>
                </a:solidFill>
                <a:latin typeface="Arial"/>
                <a:ea typeface="Arial"/>
                <a:cs typeface="Arial"/>
                <a:sym typeface="Arial"/>
              </a:rPr>
              <a:t>Valid Learner Permit for at least 6 months </a:t>
            </a:r>
            <a:endParaRPr/>
          </a:p>
          <a:p>
            <a:pPr marL="342900" marR="0" lvl="0" indent="-165100" algn="l" rtl="0">
              <a:lnSpc>
                <a:spcPct val="80000"/>
              </a:lnSpc>
              <a:spcBef>
                <a:spcPts val="560"/>
              </a:spcBef>
              <a:spcAft>
                <a:spcPts val="0"/>
              </a:spcAft>
              <a:buClr>
                <a:schemeClr val="dk1"/>
              </a:buClr>
              <a:buSzPts val="2800"/>
              <a:buFont typeface="Arial"/>
              <a:buNone/>
            </a:pPr>
            <a:endParaRPr sz="2800" b="0" i="0" u="none">
              <a:solidFill>
                <a:srgbClr val="000000"/>
              </a:solidFill>
              <a:latin typeface="Arial"/>
              <a:ea typeface="Arial"/>
              <a:cs typeface="Arial"/>
              <a:sym typeface="Arial"/>
            </a:endParaRPr>
          </a:p>
          <a:p>
            <a:pPr marL="342900" marR="0" lvl="0" indent="-342900" algn="l" rtl="0">
              <a:lnSpc>
                <a:spcPct val="80000"/>
              </a:lnSpc>
              <a:spcBef>
                <a:spcPts val="560"/>
              </a:spcBef>
              <a:spcAft>
                <a:spcPts val="0"/>
              </a:spcAft>
              <a:buClr>
                <a:srgbClr val="000000"/>
              </a:buClr>
              <a:buSzPts val="2800"/>
              <a:buFont typeface="Arial"/>
              <a:buChar char="•"/>
            </a:pPr>
            <a:r>
              <a:rPr lang="en-US" sz="2800" b="0" i="0" u="none">
                <a:solidFill>
                  <a:srgbClr val="000000"/>
                </a:solidFill>
                <a:latin typeface="Arial"/>
                <a:ea typeface="Arial"/>
                <a:cs typeface="Arial"/>
                <a:sym typeface="Arial"/>
              </a:rPr>
              <a:t>Developed the skills necessary to safely operate a motor vehicle</a:t>
            </a:r>
            <a:endParaRPr/>
          </a:p>
          <a:p>
            <a:pPr marL="342900" marR="0" lvl="0" indent="-165100" algn="l" rtl="0">
              <a:lnSpc>
                <a:spcPct val="80000"/>
              </a:lnSpc>
              <a:spcBef>
                <a:spcPts val="560"/>
              </a:spcBef>
              <a:spcAft>
                <a:spcPts val="0"/>
              </a:spcAft>
              <a:buClr>
                <a:schemeClr val="dk1"/>
              </a:buClr>
              <a:buSzPts val="2800"/>
              <a:buFont typeface="Arial"/>
              <a:buNone/>
            </a:pPr>
            <a:endParaRPr sz="2800" b="0" i="0" u="none">
              <a:solidFill>
                <a:srgbClr val="000000"/>
              </a:solidFill>
              <a:latin typeface="Arial"/>
              <a:ea typeface="Arial"/>
              <a:cs typeface="Arial"/>
              <a:sym typeface="Arial"/>
            </a:endParaRPr>
          </a:p>
          <a:p>
            <a:pPr marL="342900" marR="0" lvl="0" indent="-342900" algn="l" rtl="0">
              <a:lnSpc>
                <a:spcPct val="80000"/>
              </a:lnSpc>
              <a:spcBef>
                <a:spcPts val="560"/>
              </a:spcBef>
              <a:spcAft>
                <a:spcPts val="0"/>
              </a:spcAft>
              <a:buClr>
                <a:srgbClr val="000000"/>
              </a:buClr>
              <a:buSzPts val="2800"/>
              <a:buFont typeface="Arial"/>
              <a:buChar char="•"/>
            </a:pPr>
            <a:r>
              <a:rPr lang="en-US" sz="2800" b="0" i="0" u="none">
                <a:solidFill>
                  <a:srgbClr val="000000"/>
                </a:solidFill>
                <a:latin typeface="Arial"/>
                <a:ea typeface="Arial"/>
                <a:cs typeface="Arial"/>
                <a:sym typeface="Arial"/>
              </a:rPr>
              <a:t>Pass the road test of driving skills</a:t>
            </a:r>
            <a:endParaRPr/>
          </a:p>
          <a:p>
            <a:pPr marL="342900" marR="0" lvl="0" indent="-190500" algn="l" rtl="0">
              <a:lnSpc>
                <a:spcPct val="80000"/>
              </a:lnSpc>
              <a:spcBef>
                <a:spcPts val="480"/>
              </a:spcBef>
              <a:spcAft>
                <a:spcPts val="0"/>
              </a:spcAft>
              <a:buClr>
                <a:schemeClr val="dk1"/>
              </a:buClr>
              <a:buSzPts val="2400"/>
              <a:buFont typeface="Arial"/>
              <a:buNone/>
            </a:pPr>
            <a:endParaRPr sz="2400" b="0" i="0" u="none">
              <a:solidFill>
                <a:srgbClr val="000000"/>
              </a:solidFill>
              <a:latin typeface="Arial"/>
              <a:ea typeface="Arial"/>
              <a:cs typeface="Arial"/>
              <a:sym typeface="Arial"/>
            </a:endParaRPr>
          </a:p>
          <a:p>
            <a:pPr marL="342900" marR="0" lvl="0" indent="-190500" algn="l" rtl="0">
              <a:lnSpc>
                <a:spcPct val="80000"/>
              </a:lnSpc>
              <a:spcBef>
                <a:spcPts val="480"/>
              </a:spcBef>
              <a:spcAft>
                <a:spcPts val="0"/>
              </a:spcAft>
              <a:buClr>
                <a:schemeClr val="dk1"/>
              </a:buClr>
              <a:buSzPts val="2400"/>
              <a:buFont typeface="Arial"/>
              <a:buNone/>
            </a:pPr>
            <a:endParaRPr sz="2400" b="0" i="0" u="none">
              <a:solidFill>
                <a:srgbClr val="000000"/>
              </a:solidFill>
              <a:latin typeface="Arial"/>
              <a:ea typeface="Arial"/>
              <a:cs typeface="Arial"/>
              <a:sym typeface="Arial"/>
            </a:endParaRPr>
          </a:p>
          <a:p>
            <a:pPr marL="342900" marR="0" lvl="0" indent="-190500" algn="l" rtl="0">
              <a:spcBef>
                <a:spcPts val="480"/>
              </a:spcBef>
              <a:spcAft>
                <a:spcPts val="0"/>
              </a:spcAft>
              <a:buClr>
                <a:schemeClr val="dk1"/>
              </a:buClr>
              <a:buSzPts val="2400"/>
              <a:buFont typeface="Arial"/>
              <a:buNone/>
            </a:pPr>
            <a:endParaRPr sz="2400" b="0" i="0" u="none">
              <a:solidFill>
                <a:srgbClr val="000000"/>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20"/>
        <p:cNvGrpSpPr/>
        <p:nvPr/>
      </p:nvGrpSpPr>
      <p:grpSpPr>
        <a:xfrm>
          <a:off x="0" y="0"/>
          <a:ext cx="0" cy="0"/>
          <a:chOff x="0" y="0"/>
          <a:chExt cx="0" cy="0"/>
        </a:xfrm>
      </p:grpSpPr>
      <p:sp>
        <p:nvSpPr>
          <p:cNvPr id="1821" name="Google Shape;1821;gfc69ddc3a3_1_220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Requirements for Renewal</a:t>
            </a:r>
            <a:endParaRPr/>
          </a:p>
        </p:txBody>
      </p:sp>
      <p:sp>
        <p:nvSpPr>
          <p:cNvPr id="1822" name="Google Shape;1822;gfc69ddc3a3_1_2203"/>
          <p:cNvSpPr txBox="1">
            <a:spLocks noGrp="1"/>
          </p:cNvSpPr>
          <p:nvPr>
            <p:ph type="body" idx="1"/>
          </p:nvPr>
        </p:nvSpPr>
        <p:spPr>
          <a:xfrm>
            <a:off x="457200" y="1295400"/>
            <a:ext cx="8229600" cy="5257800"/>
          </a:xfrm>
          <a:prstGeom prst="rect">
            <a:avLst/>
          </a:prstGeom>
          <a:noFill/>
          <a:ln>
            <a:noFill/>
          </a:ln>
        </p:spPr>
        <p:txBody>
          <a:bodyPr spcFirstLastPara="1" wrap="square" lIns="91425" tIns="45700" rIns="91425" bIns="45700" anchor="t" anchorCtr="0">
            <a:normAutofit lnSpcReduction="20000"/>
          </a:bodyPr>
          <a:lstStyle/>
          <a:p>
            <a:pPr marL="342900" marR="0" lvl="0" indent="-342900" algn="l" rtl="0">
              <a:lnSpc>
                <a:spcPct val="100000"/>
              </a:lnSpc>
              <a:spcBef>
                <a:spcPts val="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Your license expires four years after it is issued and the expiration date is shown on the license. </a:t>
            </a:r>
            <a:endParaRPr/>
          </a:p>
          <a:p>
            <a:pPr marL="342900" marR="0" lvl="0" indent="-342900" algn="l" rtl="0">
              <a:lnSpc>
                <a:spcPct val="10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The license may be renewed at any time within 60 days prior to expiration at your Probate Judge or License Commissioner’s Office.</a:t>
            </a:r>
            <a:endParaRPr/>
          </a:p>
          <a:p>
            <a:pPr marL="342900" marR="0" lvl="0" indent="-342900" algn="l" rtl="0">
              <a:lnSpc>
                <a:spcPct val="10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Alabama law provides a grace period of 60 days after expiration date of a driver’s license for the purpose of driver license renewal and the driver license shall be valid for this time</a:t>
            </a:r>
            <a:endParaRPr/>
          </a:p>
          <a:p>
            <a:pPr marL="342900" marR="0" lvl="0" indent="-342900" algn="l" rtl="0">
              <a:lnSpc>
                <a:spcPct val="100000"/>
              </a:lnSpc>
              <a:spcBef>
                <a:spcPts val="600"/>
              </a:spcBef>
              <a:spcAft>
                <a:spcPts val="0"/>
              </a:spcAft>
              <a:buClr>
                <a:schemeClr val="dk1"/>
              </a:buClr>
              <a:buSzPts val="3000"/>
              <a:buFont typeface="Arial"/>
              <a:buNone/>
            </a:pPr>
            <a:r>
              <a:rPr lang="en-US" sz="3000" b="0" i="0" u="none">
                <a:solidFill>
                  <a:schemeClr val="dk1"/>
                </a:solidFill>
                <a:latin typeface="Arial"/>
                <a:ea typeface="Arial"/>
                <a:cs typeface="Arial"/>
                <a:sym typeface="Arial"/>
              </a:rPr>
              <a:t>   period.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26"/>
        <p:cNvGrpSpPr/>
        <p:nvPr/>
      </p:nvGrpSpPr>
      <p:grpSpPr>
        <a:xfrm>
          <a:off x="0" y="0"/>
          <a:ext cx="0" cy="0"/>
          <a:chOff x="0" y="0"/>
          <a:chExt cx="0" cy="0"/>
        </a:xfrm>
      </p:grpSpPr>
      <p:sp>
        <p:nvSpPr>
          <p:cNvPr id="1827" name="Google Shape;1827;gfc69ddc3a3_1_220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Out of State Renewal</a:t>
            </a:r>
            <a:endParaRPr/>
          </a:p>
        </p:txBody>
      </p:sp>
      <p:sp>
        <p:nvSpPr>
          <p:cNvPr id="1828" name="Google Shape;1828;gfc69ddc3a3_1_220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lnSpcReduction="10000"/>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Military personnel, their dependents, students attending college, or other licensed Alabama drivers who are temporarily out of state due to their job requirement </a:t>
            </a:r>
            <a:r>
              <a:rPr lang="en-US" sz="3200" b="1" i="1" u="none">
                <a:solidFill>
                  <a:schemeClr val="dk1"/>
                </a:solidFill>
                <a:latin typeface="Arial"/>
                <a:ea typeface="Arial"/>
                <a:cs typeface="Arial"/>
                <a:sym typeface="Arial"/>
              </a:rPr>
              <a:t>may be eligible to apply if you have obtained an </a:t>
            </a:r>
            <a:r>
              <a:rPr lang="en-US" sz="3200" b="0" i="0" u="none">
                <a:solidFill>
                  <a:schemeClr val="dk1"/>
                </a:solidFill>
                <a:latin typeface="Arial"/>
                <a:ea typeface="Arial"/>
                <a:cs typeface="Arial"/>
                <a:sym typeface="Arial"/>
              </a:rPr>
              <a:t>Alabama driver license with your picture and signature in the last four years. </a:t>
            </a:r>
            <a:endParaRPr/>
          </a:p>
          <a:p>
            <a:pPr marL="342900" marR="0" lvl="0" indent="-139700" algn="l" rtl="0">
              <a:lnSpc>
                <a:spcPct val="9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Application available on </a:t>
            </a:r>
            <a:r>
              <a:rPr lang="en-US" i="1"/>
              <a:t>www.alea.gov</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32"/>
        <p:cNvGrpSpPr/>
        <p:nvPr/>
      </p:nvGrpSpPr>
      <p:grpSpPr>
        <a:xfrm>
          <a:off x="0" y="0"/>
          <a:ext cx="0" cy="0"/>
          <a:chOff x="0" y="0"/>
          <a:chExt cx="0" cy="0"/>
        </a:xfrm>
      </p:grpSpPr>
      <p:sp>
        <p:nvSpPr>
          <p:cNvPr id="1833" name="Google Shape;1833;gfc69ddc3a3_1_221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Graduated Driver License</a:t>
            </a:r>
            <a:endParaRPr/>
          </a:p>
        </p:txBody>
      </p:sp>
      <p:sp>
        <p:nvSpPr>
          <p:cNvPr id="1834" name="Google Shape;1834;gfc69ddc3a3_1_221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lnSpcReduction="10000"/>
          </a:bodyPr>
          <a:lstStyle/>
          <a:p>
            <a:pPr marL="342900" marR="0" lvl="0" indent="-342900" algn="l" rtl="0">
              <a:lnSpc>
                <a:spcPct val="9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The Alabama Graduated Driver License program is designed to allow beginning drivers to go through phases until they are allowed to drive without restrictions</a:t>
            </a:r>
            <a:endParaRPr/>
          </a:p>
          <a:p>
            <a:pPr marL="342900" marR="0" lvl="0" indent="-342900" algn="l" rtl="0">
              <a:lnSpc>
                <a:spcPct val="9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The initial GDL law became effective October 1, 2002</a:t>
            </a:r>
            <a:endParaRPr/>
          </a:p>
          <a:p>
            <a:pPr marL="342900" marR="0" lvl="0" indent="-139700" algn="l" rtl="0">
              <a:lnSpc>
                <a:spcPct val="90000"/>
              </a:lnSpc>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a:p>
            <a:pPr marL="342900" marR="0" lvl="0" indent="-342900" algn="l" rtl="0">
              <a:lnSpc>
                <a:spcPct val="9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The law was revised in July, 2010</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3"/>
        <p:cNvGrpSpPr/>
        <p:nvPr/>
      </p:nvGrpSpPr>
      <p:grpSpPr>
        <a:xfrm>
          <a:off x="0" y="0"/>
          <a:ext cx="0" cy="0"/>
          <a:chOff x="0" y="0"/>
          <a:chExt cx="0" cy="0"/>
        </a:xfrm>
      </p:grpSpPr>
      <p:sp>
        <p:nvSpPr>
          <p:cNvPr id="1704" name="Google Shape;1704;gfc69ddc3a3_1_208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License to Drive</a:t>
            </a:r>
            <a:endParaRPr/>
          </a:p>
        </p:txBody>
      </p:sp>
      <p:sp>
        <p:nvSpPr>
          <p:cNvPr id="1705" name="Google Shape;1705;gfc69ddc3a3_1_2083"/>
          <p:cNvSpPr txBox="1">
            <a:spLocks noGrp="1"/>
          </p:cNvSpPr>
          <p:nvPr>
            <p:ph type="body" idx="1"/>
          </p:nvPr>
        </p:nvSpPr>
        <p:spPr>
          <a:xfrm>
            <a:off x="457200" y="1481137"/>
            <a:ext cx="8229600" cy="2633700"/>
          </a:xfrm>
          <a:prstGeom prst="rect">
            <a:avLst/>
          </a:prstGeom>
          <a:noFill/>
          <a:ln>
            <a:noFill/>
          </a:ln>
        </p:spPr>
        <p:txBody>
          <a:bodyPr spcFirstLastPara="1" wrap="square" lIns="91425" tIns="45700" rIns="91425" bIns="45700" anchor="t" anchorCtr="0">
            <a:normAutofit lnSpcReduction="10000"/>
          </a:bodyPr>
          <a:lstStyle/>
          <a:p>
            <a:pPr marL="365125" marR="0" lvl="0" indent="-255587" algn="l" rtl="0">
              <a:lnSpc>
                <a:spcPct val="90000"/>
              </a:lnSpc>
              <a:spcBef>
                <a:spcPts val="0"/>
              </a:spcBef>
              <a:spcAft>
                <a:spcPts val="0"/>
              </a:spcAft>
              <a:buClr>
                <a:schemeClr val="dk1"/>
              </a:buClr>
              <a:buSzPts val="2700"/>
              <a:buFont typeface="Noto Sans Symbols"/>
              <a:buChar char="🞂"/>
            </a:pPr>
            <a:r>
              <a:rPr lang="en-US" sz="2700" b="0" i="0" u="none" strike="noStrike" cap="none">
                <a:solidFill>
                  <a:schemeClr val="dk1"/>
                </a:solidFill>
                <a:latin typeface="Arial"/>
                <a:ea typeface="Arial"/>
                <a:cs typeface="Arial"/>
                <a:sym typeface="Arial"/>
              </a:rPr>
              <a:t>Under Alabama law, every person (with some exceptions) must be licensed to operate a vehicle upon the public streets.</a:t>
            </a:r>
            <a:endParaRPr/>
          </a:p>
          <a:p>
            <a:pPr marL="365125" marR="0" lvl="0" indent="-255587" algn="l" rtl="0">
              <a:lnSpc>
                <a:spcPct val="90000"/>
              </a:lnSpc>
              <a:spcBef>
                <a:spcPts val="540"/>
              </a:spcBef>
              <a:spcAft>
                <a:spcPts val="0"/>
              </a:spcAft>
              <a:buClr>
                <a:schemeClr val="dk1"/>
              </a:buClr>
              <a:buSzPts val="2700"/>
              <a:buFont typeface="Noto Sans Symbols"/>
              <a:buChar char="🞂"/>
            </a:pPr>
            <a:r>
              <a:rPr lang="en-US" sz="2700" b="0" i="0" u="none" strike="noStrike" cap="none">
                <a:solidFill>
                  <a:schemeClr val="dk1"/>
                </a:solidFill>
                <a:latin typeface="Arial"/>
                <a:ea typeface="Arial"/>
                <a:cs typeface="Arial"/>
                <a:sym typeface="Arial"/>
              </a:rPr>
              <a:t>The </a:t>
            </a:r>
            <a:r>
              <a:rPr lang="en-US" sz="2700"/>
              <a:t>Alabama Law Enforcement Agency</a:t>
            </a:r>
            <a:r>
              <a:rPr lang="en-US" sz="2700" b="0" i="0" u="none" strike="noStrike" cap="none">
                <a:solidFill>
                  <a:schemeClr val="dk1"/>
                </a:solidFill>
                <a:latin typeface="Arial"/>
                <a:ea typeface="Arial"/>
                <a:cs typeface="Arial"/>
                <a:sym typeface="Arial"/>
              </a:rPr>
              <a:t> issues driver licenses.</a:t>
            </a:r>
            <a:endParaRPr/>
          </a:p>
          <a:p>
            <a:pPr marL="365125" marR="0" lvl="0" indent="-255587" algn="l" rtl="0">
              <a:lnSpc>
                <a:spcPct val="90000"/>
              </a:lnSpc>
              <a:spcBef>
                <a:spcPts val="540"/>
              </a:spcBef>
              <a:spcAft>
                <a:spcPts val="0"/>
              </a:spcAft>
              <a:buClr>
                <a:schemeClr val="dk1"/>
              </a:buClr>
              <a:buSzPts val="2700"/>
              <a:buFont typeface="Noto Sans Symbols"/>
              <a:buChar char="🞂"/>
            </a:pPr>
            <a:r>
              <a:rPr lang="en-US" sz="2700" b="0" i="0" u="none" strike="noStrike" cap="none">
                <a:solidFill>
                  <a:schemeClr val="dk1"/>
                </a:solidFill>
                <a:latin typeface="Arial"/>
                <a:ea typeface="Arial"/>
                <a:cs typeface="Arial"/>
                <a:sym typeface="Arial"/>
              </a:rPr>
              <a:t>Every Alabama </a:t>
            </a:r>
            <a:r>
              <a:rPr lang="en-US" sz="2700" b="0" i="1" u="sng" strike="noStrike" cap="none">
                <a:solidFill>
                  <a:schemeClr val="dk1"/>
                </a:solidFill>
                <a:latin typeface="Arial"/>
                <a:ea typeface="Arial"/>
                <a:cs typeface="Arial"/>
                <a:sym typeface="Arial"/>
              </a:rPr>
              <a:t>resident</a:t>
            </a:r>
            <a:r>
              <a:rPr lang="en-US" sz="2700" b="0" i="0" u="none" strike="noStrike" cap="none">
                <a:solidFill>
                  <a:schemeClr val="dk1"/>
                </a:solidFill>
                <a:latin typeface="Arial"/>
                <a:ea typeface="Arial"/>
                <a:cs typeface="Arial"/>
                <a:sym typeface="Arial"/>
              </a:rPr>
              <a:t> who operates a vehicle must have a driver license.</a:t>
            </a:r>
            <a:endParaRPr/>
          </a:p>
        </p:txBody>
      </p:sp>
      <p:pic>
        <p:nvPicPr>
          <p:cNvPr id="1706" name="Google Shape;1706;gfc69ddc3a3_1_2083" descr="C:\Users\RJP\Desktop\Drivers Edu\aldl.jpg"/>
          <p:cNvPicPr preferRelativeResize="0"/>
          <p:nvPr/>
        </p:nvPicPr>
        <p:blipFill rotWithShape="1">
          <a:blip r:embed="rId3">
            <a:alphaModFix/>
          </a:blip>
          <a:srcRect/>
          <a:stretch/>
        </p:blipFill>
        <p:spPr>
          <a:xfrm>
            <a:off x="3429000" y="4419600"/>
            <a:ext cx="2682875" cy="1876425"/>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38"/>
        <p:cNvGrpSpPr/>
        <p:nvPr/>
      </p:nvGrpSpPr>
      <p:grpSpPr>
        <a:xfrm>
          <a:off x="0" y="0"/>
          <a:ext cx="0" cy="0"/>
          <a:chOff x="0" y="0"/>
          <a:chExt cx="0" cy="0"/>
        </a:xfrm>
      </p:grpSpPr>
      <p:sp>
        <p:nvSpPr>
          <p:cNvPr id="1839" name="Google Shape;1839;gfc69ddc3a3_1_22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GDL</a:t>
            </a:r>
            <a:endParaRPr/>
          </a:p>
        </p:txBody>
      </p:sp>
      <p:sp>
        <p:nvSpPr>
          <p:cNvPr id="1840" name="Google Shape;1840;gfc69ddc3a3_1_2218"/>
          <p:cNvSpPr txBox="1">
            <a:spLocks noGrp="1"/>
          </p:cNvSpPr>
          <p:nvPr>
            <p:ph type="body" idx="1"/>
          </p:nvPr>
        </p:nvSpPr>
        <p:spPr>
          <a:xfrm>
            <a:off x="457200" y="1295400"/>
            <a:ext cx="8229600" cy="48768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80000"/>
              </a:lnSpc>
              <a:spcBef>
                <a:spcPts val="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Does not apply to individuals who are age 18 or older.</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Does not apply to individuals who are age 17 or older who have had valid driver licenses for six months or longer.</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Does not apply to individuals who are age 16 or older who are married and considered the head of household.</a:t>
            </a:r>
            <a:endParaRPr/>
          </a:p>
          <a:p>
            <a:pPr marL="342900" marR="0" lvl="0" indent="-342900" algn="l" rtl="0">
              <a:lnSpc>
                <a:spcPct val="8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Does not apply to individuals who have been legally relieved of minority status (the state or period of being below the legal age).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44"/>
        <p:cNvGrpSpPr/>
        <p:nvPr/>
      </p:nvGrpSpPr>
      <p:grpSpPr>
        <a:xfrm>
          <a:off x="0" y="0"/>
          <a:ext cx="0" cy="0"/>
          <a:chOff x="0" y="0"/>
          <a:chExt cx="0" cy="0"/>
        </a:xfrm>
      </p:grpSpPr>
      <p:sp>
        <p:nvSpPr>
          <p:cNvPr id="1845" name="Google Shape;1845;gfc69ddc3a3_1_2223"/>
          <p:cNvSpPr txBox="1">
            <a:spLocks noGrp="1"/>
          </p:cNvSpPr>
          <p:nvPr>
            <p:ph type="title"/>
          </p:nvPr>
        </p:nvSpPr>
        <p:spPr>
          <a:xfrm>
            <a:off x="457200" y="274637"/>
            <a:ext cx="8229600" cy="7923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GDL</a:t>
            </a:r>
            <a:endParaRPr/>
          </a:p>
        </p:txBody>
      </p:sp>
      <p:sp>
        <p:nvSpPr>
          <p:cNvPr id="1846" name="Google Shape;1846;gfc69ddc3a3_1_2223"/>
          <p:cNvSpPr txBox="1">
            <a:spLocks noGrp="1"/>
          </p:cNvSpPr>
          <p:nvPr>
            <p:ph type="body" idx="1"/>
          </p:nvPr>
        </p:nvSpPr>
        <p:spPr>
          <a:xfrm>
            <a:off x="457200" y="1143000"/>
            <a:ext cx="8229600" cy="49833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Students must have a verification form provided by the Alabama </a:t>
            </a:r>
            <a:r>
              <a:rPr lang="en-US" sz="2400"/>
              <a:t>Law Enforcement Agency (ALEA)</a:t>
            </a:r>
            <a:r>
              <a:rPr lang="en-US" sz="2400" b="0" i="0" u="none">
                <a:solidFill>
                  <a:schemeClr val="dk1"/>
                </a:solidFill>
                <a:latin typeface="Arial"/>
                <a:ea typeface="Arial"/>
                <a:cs typeface="Arial"/>
                <a:sym typeface="Arial"/>
              </a:rPr>
              <a:t>, signed by a parent or legal guardian or certified driving instructor verifying that the applicant has COMPLETED a minimum of </a:t>
            </a:r>
            <a:r>
              <a:rPr lang="en-US" sz="2400"/>
              <a:t>5</a:t>
            </a:r>
            <a:r>
              <a:rPr lang="en-US" sz="2400" b="0" i="0" u="none">
                <a:solidFill>
                  <a:schemeClr val="dk1"/>
                </a:solidFill>
                <a:latin typeface="Arial"/>
                <a:ea typeface="Arial"/>
                <a:cs typeface="Arial"/>
                <a:sym typeface="Arial"/>
              </a:rPr>
              <a:t>0 hours of behind-the wheel practice.</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marR="0" lvl="0" indent="-342900" algn="l" rtl="0">
              <a:lnSpc>
                <a:spcPct val="100000"/>
              </a:lnSpc>
              <a:spcBef>
                <a:spcPts val="640"/>
              </a:spcBef>
              <a:spcAft>
                <a:spcPts val="0"/>
              </a:spcAft>
              <a:buClr>
                <a:schemeClr val="dk1"/>
              </a:buClr>
              <a:buSzPts val="2400"/>
              <a:buFont typeface="Arial"/>
              <a:buNone/>
            </a:pPr>
            <a:r>
              <a:rPr lang="en-US" sz="2400" b="1" i="0" u="none">
                <a:solidFill>
                  <a:schemeClr val="dk1"/>
                </a:solidFill>
                <a:latin typeface="Arial"/>
                <a:ea typeface="Arial"/>
                <a:cs typeface="Arial"/>
                <a:sym typeface="Arial"/>
              </a:rPr>
              <a:t>					</a:t>
            </a:r>
            <a:r>
              <a:rPr lang="en-US" sz="3200" b="1" i="0" u="none">
                <a:solidFill>
                  <a:schemeClr val="dk1"/>
                </a:solidFill>
                <a:latin typeface="Arial"/>
                <a:ea typeface="Arial"/>
                <a:cs typeface="Arial"/>
                <a:sym typeface="Arial"/>
              </a:rPr>
              <a:t>OR</a:t>
            </a:r>
            <a:endParaRPr/>
          </a:p>
          <a:p>
            <a:pPr marL="342900" marR="0" lvl="0" indent="-342900" algn="l" rtl="0">
              <a:lnSpc>
                <a:spcPct val="100000"/>
              </a:lnSpc>
              <a:spcBef>
                <a:spcPts val="480"/>
              </a:spcBef>
              <a:spcAft>
                <a:spcPts val="0"/>
              </a:spcAft>
              <a:buClr>
                <a:schemeClr val="dk1"/>
              </a:buClr>
              <a:buSzPts val="2400"/>
              <a:buFont typeface="Arial"/>
              <a:buNone/>
            </a:pPr>
            <a:endParaRPr sz="2400" b="1" i="0" u="none">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Students must submit a completion form supplied by the State Department of Education(SDE) verifying that the applicant has COMPLETED an SDE-approved driver education course.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50"/>
        <p:cNvGrpSpPr/>
        <p:nvPr/>
      </p:nvGrpSpPr>
      <p:grpSpPr>
        <a:xfrm>
          <a:off x="0" y="0"/>
          <a:ext cx="0" cy="0"/>
          <a:chOff x="0" y="0"/>
          <a:chExt cx="0" cy="0"/>
        </a:xfrm>
      </p:grpSpPr>
      <p:sp>
        <p:nvSpPr>
          <p:cNvPr id="1851" name="Google Shape;1851;gfc69ddc3a3_1_2228"/>
          <p:cNvSpPr txBox="1">
            <a:spLocks noGrp="1"/>
          </p:cNvSpPr>
          <p:nvPr>
            <p:ph type="title"/>
          </p:nvPr>
        </p:nvSpPr>
        <p:spPr>
          <a:xfrm>
            <a:off x="457200" y="274637"/>
            <a:ext cx="8229600" cy="5637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Arial"/>
              <a:buNone/>
            </a:pPr>
            <a:r>
              <a:rPr lang="en-US" sz="4000" b="0" i="0" u="none">
                <a:solidFill>
                  <a:schemeClr val="dk1"/>
                </a:solidFill>
                <a:latin typeface="Arial"/>
                <a:ea typeface="Arial"/>
                <a:cs typeface="Arial"/>
                <a:sym typeface="Arial"/>
              </a:rPr>
              <a:t>ALABAMA GDL</a:t>
            </a:r>
            <a:endParaRPr/>
          </a:p>
        </p:txBody>
      </p:sp>
      <p:sp>
        <p:nvSpPr>
          <p:cNvPr id="1852" name="Google Shape;1852;gfc69ddc3a3_1_2228"/>
          <p:cNvSpPr txBox="1">
            <a:spLocks noGrp="1"/>
          </p:cNvSpPr>
          <p:nvPr>
            <p:ph type="body" idx="1"/>
          </p:nvPr>
        </p:nvSpPr>
        <p:spPr>
          <a:xfrm>
            <a:off x="457200" y="838200"/>
            <a:ext cx="8229600" cy="5169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None/>
            </a:pPr>
            <a:r>
              <a:rPr lang="en-US" sz="2400" b="1" i="0" u="none">
                <a:solidFill>
                  <a:schemeClr val="dk1"/>
                </a:solidFill>
                <a:latin typeface="Arial"/>
                <a:ea typeface="Arial"/>
                <a:cs typeface="Arial"/>
                <a:sym typeface="Arial"/>
              </a:rPr>
              <a:t>Stage I (Learner’s Permit)</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Must be age 15 or older.</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Must complete the written examination and receive a passing grade. </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A Stage I license (learner’s permit) authorizes teens to drive when accompanied by a parent, legal guardian or licensed driver who is age 21 or older and occupying the front seat beside the licensee. </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--Teens may also drive when accompanied by a licensed or certified driving instructor occupying the front seat beside the licensee.</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Exam fee is $5.</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Stage I license fee is $</a:t>
            </a:r>
            <a:r>
              <a:rPr lang="en-US" sz="2400"/>
              <a:t>36.25</a:t>
            </a:r>
            <a:r>
              <a:rPr lang="en-US" sz="2400" b="0" i="0" u="none">
                <a:solidFill>
                  <a:schemeClr val="dk1"/>
                </a:solidFill>
                <a:latin typeface="Arial"/>
                <a:ea typeface="Arial"/>
                <a:cs typeface="Arial"/>
                <a:sym typeface="Arial"/>
              </a:rPr>
              <a: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56"/>
        <p:cNvGrpSpPr/>
        <p:nvPr/>
      </p:nvGrpSpPr>
      <p:grpSpPr>
        <a:xfrm>
          <a:off x="0" y="0"/>
          <a:ext cx="0" cy="0"/>
          <a:chOff x="0" y="0"/>
          <a:chExt cx="0" cy="0"/>
        </a:xfrm>
      </p:grpSpPr>
      <p:sp>
        <p:nvSpPr>
          <p:cNvPr id="1857" name="Google Shape;1857;gfc69ddc3a3_1_2233"/>
          <p:cNvSpPr txBox="1">
            <a:spLocks noGrp="1"/>
          </p:cNvSpPr>
          <p:nvPr>
            <p:ph type="title"/>
          </p:nvPr>
        </p:nvSpPr>
        <p:spPr>
          <a:xfrm>
            <a:off x="457200" y="274637"/>
            <a:ext cx="8229600" cy="5637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Arial"/>
              <a:buNone/>
            </a:pPr>
            <a:r>
              <a:rPr lang="en-US" sz="4000" b="0" i="0" u="none">
                <a:solidFill>
                  <a:schemeClr val="dk1"/>
                </a:solidFill>
                <a:latin typeface="Arial"/>
                <a:ea typeface="Arial"/>
                <a:cs typeface="Arial"/>
                <a:sym typeface="Arial"/>
              </a:rPr>
              <a:t>ALABAMA GDL</a:t>
            </a:r>
            <a:endParaRPr/>
          </a:p>
        </p:txBody>
      </p:sp>
      <p:sp>
        <p:nvSpPr>
          <p:cNvPr id="1858" name="Google Shape;1858;gfc69ddc3a3_1_2233"/>
          <p:cNvSpPr txBox="1">
            <a:spLocks noGrp="1"/>
          </p:cNvSpPr>
          <p:nvPr>
            <p:ph type="body" idx="1"/>
          </p:nvPr>
        </p:nvSpPr>
        <p:spPr>
          <a:xfrm>
            <a:off x="457200" y="838200"/>
            <a:ext cx="8229600" cy="54864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000"/>
              <a:buFont typeface="Arial"/>
              <a:buNone/>
            </a:pPr>
            <a:r>
              <a:rPr lang="en-US" sz="2000" b="1" i="0" u="none">
                <a:solidFill>
                  <a:schemeClr val="dk1"/>
                </a:solidFill>
                <a:latin typeface="Arial"/>
                <a:ea typeface="Arial"/>
                <a:cs typeface="Arial"/>
                <a:sym typeface="Arial"/>
              </a:rPr>
              <a:t>Stage II (Restricted License)</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1" i="0" u="none">
                <a:solidFill>
                  <a:schemeClr val="dk1"/>
                </a:solidFill>
                <a:latin typeface="Arial"/>
                <a:ea typeface="Arial"/>
                <a:cs typeface="Arial"/>
                <a:sym typeface="Arial"/>
              </a:rPr>
              <a:t>-- Must be age 16 or older.</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Must have permission from parent or legal guardian to receive a Stage II license (restricted) and drive without supervision.</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Must complete road skills examination with a passing grade.</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Must not drive during the hours of midnight to 6 a.m. unless accompanied by a parent or legal guardian, accompanied by a licensed driver who is age 21 or older with parent or legal guardian’s consent, going to or from an event sponsored by school or religious organization, going to or from place of employment or driving for the purpose of a medical, fire or law-enforcement related emergency.</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Must not have more than one passenger in the vehicle other than parents, legal guardians or family members.</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Must not use any handheld communication devices while driving.</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 Stage II license fee is $</a:t>
            </a:r>
            <a:r>
              <a:rPr lang="en-US" sz="2000"/>
              <a:t>36.25</a:t>
            </a:r>
            <a:r>
              <a:rPr lang="en-US" sz="2000" b="0" i="0" u="none">
                <a:solidFill>
                  <a:schemeClr val="dk1"/>
                </a:solidFill>
                <a:latin typeface="Arial"/>
                <a:ea typeface="Arial"/>
                <a:cs typeface="Arial"/>
                <a:sym typeface="Arial"/>
              </a:rPr>
              <a: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62"/>
        <p:cNvGrpSpPr/>
        <p:nvPr/>
      </p:nvGrpSpPr>
      <p:grpSpPr>
        <a:xfrm>
          <a:off x="0" y="0"/>
          <a:ext cx="0" cy="0"/>
          <a:chOff x="0" y="0"/>
          <a:chExt cx="0" cy="0"/>
        </a:xfrm>
      </p:grpSpPr>
      <p:sp>
        <p:nvSpPr>
          <p:cNvPr id="1863" name="Google Shape;1863;gfc69ddc3a3_1_2238"/>
          <p:cNvSpPr txBox="1">
            <a:spLocks noGrp="1"/>
          </p:cNvSpPr>
          <p:nvPr>
            <p:ph type="title"/>
          </p:nvPr>
        </p:nvSpPr>
        <p:spPr>
          <a:xfrm>
            <a:off x="457200" y="274637"/>
            <a:ext cx="8229600" cy="7161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4000"/>
              <a:buFont typeface="Arial"/>
              <a:buNone/>
            </a:pPr>
            <a:r>
              <a:rPr lang="en-US" sz="4000" b="0" i="0" u="none">
                <a:solidFill>
                  <a:schemeClr val="dk1"/>
                </a:solidFill>
                <a:latin typeface="Arial"/>
                <a:ea typeface="Arial"/>
                <a:cs typeface="Arial"/>
                <a:sym typeface="Arial"/>
              </a:rPr>
              <a:t>ALABAMA GDL</a:t>
            </a:r>
            <a:endParaRPr/>
          </a:p>
        </p:txBody>
      </p:sp>
      <p:sp>
        <p:nvSpPr>
          <p:cNvPr id="1864" name="Google Shape;1864;gfc69ddc3a3_1_2238"/>
          <p:cNvSpPr txBox="1">
            <a:spLocks noGrp="1"/>
          </p:cNvSpPr>
          <p:nvPr>
            <p:ph type="body" idx="1"/>
          </p:nvPr>
        </p:nvSpPr>
        <p:spPr>
          <a:xfrm>
            <a:off x="457200" y="990600"/>
            <a:ext cx="8229600" cy="5016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None/>
            </a:pPr>
            <a:r>
              <a:rPr lang="en-US" sz="2400" b="1" i="0" u="none">
                <a:solidFill>
                  <a:schemeClr val="dk1"/>
                </a:solidFill>
                <a:latin typeface="Arial"/>
                <a:ea typeface="Arial"/>
                <a:cs typeface="Arial"/>
                <a:sym typeface="Arial"/>
              </a:rPr>
              <a:t>Stage III (Unrestricted or Regular License)</a:t>
            </a:r>
            <a:endParaRPr/>
          </a:p>
          <a:p>
            <a:pPr marL="342900" marR="0" lvl="0" indent="-342900" algn="l" rtl="0">
              <a:lnSpc>
                <a:spcPct val="100000"/>
              </a:lnSpc>
              <a:spcBef>
                <a:spcPts val="480"/>
              </a:spcBef>
              <a:spcAft>
                <a:spcPts val="0"/>
              </a:spcAft>
              <a:buClr>
                <a:schemeClr val="dk1"/>
              </a:buClr>
              <a:buSzPts val="2400"/>
              <a:buFont typeface="Arial"/>
              <a:buNone/>
            </a:pPr>
            <a:endParaRPr sz="2400" b="1" i="0" u="none">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Must be age 17 or older. Those who are age 17 must have a Stage II license for at least six months before applying for Stage III license. Individuals who are age 18 and older may apply immediately for a Stage III license (passing score on road skills exam is required).</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a:solidFill>
                  <a:schemeClr val="dk1"/>
                </a:solidFill>
                <a:latin typeface="Arial"/>
                <a:ea typeface="Arial"/>
                <a:cs typeface="Arial"/>
                <a:sym typeface="Arial"/>
              </a:rPr>
              <a:t>-- Stage III license fee is $</a:t>
            </a:r>
            <a:r>
              <a:rPr lang="en-US" sz="2400"/>
              <a:t>36.25</a:t>
            </a:r>
            <a:r>
              <a:rPr lang="en-US" sz="2400" b="0" i="0" u="none">
                <a:solidFill>
                  <a:schemeClr val="dk1"/>
                </a:solidFill>
                <a:latin typeface="Arial"/>
                <a:ea typeface="Arial"/>
                <a:cs typeface="Arial"/>
                <a:sym typeface="Arial"/>
              </a:rPr>
              <a:t> for those who present a Stage II license and receive a restriction-free duplicate. The fee is $</a:t>
            </a:r>
            <a:r>
              <a:rPr lang="en-US" sz="2400"/>
              <a:t>36.25</a:t>
            </a:r>
            <a:r>
              <a:rPr lang="en-US" sz="2400" b="0" i="0" u="none">
                <a:solidFill>
                  <a:schemeClr val="dk1"/>
                </a:solidFill>
                <a:latin typeface="Arial"/>
                <a:ea typeface="Arial"/>
                <a:cs typeface="Arial"/>
                <a:sym typeface="Arial"/>
              </a:rPr>
              <a:t> for those who did not obtain a Stage II license prior to turning age 18.</a:t>
            </a:r>
            <a:endParaRPr/>
          </a:p>
          <a:p>
            <a:pPr marL="342900" marR="0" lvl="0" indent="-190500" algn="l" rtl="0">
              <a:spcBef>
                <a:spcPts val="480"/>
              </a:spcBef>
              <a:spcAft>
                <a:spcPts val="0"/>
              </a:spcAft>
              <a:buClr>
                <a:schemeClr val="dk1"/>
              </a:buClr>
              <a:buSzPts val="2400"/>
              <a:buFont typeface="Arial"/>
              <a:buNone/>
            </a:pPr>
            <a:endParaRPr sz="2400" b="0" i="0" u="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68"/>
        <p:cNvGrpSpPr/>
        <p:nvPr/>
      </p:nvGrpSpPr>
      <p:grpSpPr>
        <a:xfrm>
          <a:off x="0" y="0"/>
          <a:ext cx="0" cy="0"/>
          <a:chOff x="0" y="0"/>
          <a:chExt cx="0" cy="0"/>
        </a:xfrm>
      </p:grpSpPr>
      <p:sp>
        <p:nvSpPr>
          <p:cNvPr id="1869" name="Google Shape;1869;gfc69ddc3a3_1_2243"/>
          <p:cNvSpPr txBox="1">
            <a:spLocks noGrp="1"/>
          </p:cNvSpPr>
          <p:nvPr>
            <p:ph type="title"/>
          </p:nvPr>
        </p:nvSpPr>
        <p:spPr>
          <a:xfrm>
            <a:off x="457200" y="0"/>
            <a:ext cx="8229600" cy="76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GDL</a:t>
            </a:r>
            <a:endParaRPr/>
          </a:p>
        </p:txBody>
      </p:sp>
      <p:sp>
        <p:nvSpPr>
          <p:cNvPr id="1870" name="Google Shape;1870;gfc69ddc3a3_1_2243"/>
          <p:cNvSpPr txBox="1">
            <a:spLocks noGrp="1"/>
          </p:cNvSpPr>
          <p:nvPr>
            <p:ph type="body" idx="1"/>
          </p:nvPr>
        </p:nvSpPr>
        <p:spPr>
          <a:xfrm>
            <a:off x="457200" y="685800"/>
            <a:ext cx="8458200" cy="5943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000"/>
              <a:buFont typeface="Arial"/>
              <a:buNone/>
            </a:pPr>
            <a:r>
              <a:rPr lang="en-US" sz="2000" b="1" i="0" u="none">
                <a:solidFill>
                  <a:schemeClr val="dk1"/>
                </a:solidFill>
                <a:latin typeface="Arial"/>
                <a:ea typeface="Arial"/>
                <a:cs typeface="Arial"/>
                <a:sym typeface="Arial"/>
              </a:rPr>
              <a:t>Enforcement:</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Violations of any of the graduated driver license law restrictions will result in the restrictive period being extended by six months or until the licensee reaches age 18.</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Violations of the above conditions are considered traffic violations, but the licensees will not be subject to any criminal penalties or court costs. No citation will be issued unless the licensee is stopped for a separate violation of the law and issued a citation or warrant for the separate violation. No points will be assessed for violation of the above restrictions.</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If a licensee is convicted of a second moving traffic violation or is convicted of failure to give information, render aid, racing, fleeing or attempting to elude a law enforcement officer, reckless driving, illegal passing, driving on the wrong side of the road or any other offense where four or more points are assessed, his or her license will automatically be suspended for 60 days. </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This rule will also apply to other violations as designated by rules and regulations that may be imposed pursuant to the Administrative Procedure Act.</a:t>
            </a:r>
            <a:endParaRPr/>
          </a:p>
          <a:p>
            <a:pPr marL="342900" marR="0" lvl="0" indent="-215900" algn="l" rtl="0">
              <a:spcBef>
                <a:spcPts val="400"/>
              </a:spcBef>
              <a:spcAft>
                <a:spcPts val="0"/>
              </a:spcAft>
              <a:buClr>
                <a:schemeClr val="dk1"/>
              </a:buClr>
              <a:buSzPts val="2000"/>
              <a:buFont typeface="Arial"/>
              <a:buNone/>
            </a:pPr>
            <a:endParaRPr sz="2000" b="0" i="0" u="none">
              <a:solidFill>
                <a:schemeClr val="dk1"/>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874"/>
        <p:cNvGrpSpPr/>
        <p:nvPr/>
      </p:nvGrpSpPr>
      <p:grpSpPr>
        <a:xfrm>
          <a:off x="0" y="0"/>
          <a:ext cx="0" cy="0"/>
          <a:chOff x="0" y="0"/>
          <a:chExt cx="0" cy="0"/>
        </a:xfrm>
      </p:grpSpPr>
      <p:sp>
        <p:nvSpPr>
          <p:cNvPr id="1875" name="Google Shape;1875;gfc69ddc3a3_1_2248"/>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ctr" anchorCtr="1">
            <a:normAutofit fontScale="90000"/>
          </a:bodyPr>
          <a:lstStyle/>
          <a:p>
            <a:pPr marL="0" marR="0" lvl="0" indent="0" algn="ctr" rtl="0">
              <a:lnSpc>
                <a:spcPct val="100000"/>
              </a:lnSpc>
              <a:spcBef>
                <a:spcPts val="0"/>
              </a:spcBef>
              <a:spcAft>
                <a:spcPts val="0"/>
              </a:spcAft>
              <a:buClr>
                <a:schemeClr val="dk1"/>
              </a:buClr>
              <a:buSzPct val="100000"/>
              <a:buFont typeface="Arial"/>
              <a:buNone/>
            </a:pPr>
            <a:r>
              <a:rPr lang="en-US" sz="3600" b="0" i="0" u="none" strike="noStrike" cap="none">
                <a:solidFill>
                  <a:schemeClr val="dk1"/>
                </a:solidFill>
                <a:latin typeface="Arial"/>
                <a:ea typeface="Arial"/>
                <a:cs typeface="Arial"/>
                <a:sym typeface="Arial"/>
              </a:rPr>
              <a:t>Driving:</a:t>
            </a:r>
            <a:br>
              <a:rPr lang="en-US" sz="3600" b="0" i="0" u="none" strike="noStrike" cap="none">
                <a:solidFill>
                  <a:schemeClr val="dk1"/>
                </a:solidFill>
                <a:latin typeface="Arial"/>
                <a:ea typeface="Arial"/>
                <a:cs typeface="Arial"/>
                <a:sym typeface="Arial"/>
              </a:rPr>
            </a:br>
            <a:r>
              <a:rPr lang="en-US" sz="3600" b="0" i="0" u="none" strike="noStrike" cap="none">
                <a:solidFill>
                  <a:schemeClr val="dk1"/>
                </a:solidFill>
                <a:latin typeface="Arial"/>
                <a:ea typeface="Arial"/>
                <a:cs typeface="Arial"/>
                <a:sym typeface="Arial"/>
              </a:rPr>
              <a:t>A Right or Privilege?</a:t>
            </a:r>
            <a:br>
              <a:rPr lang="en-US" sz="3600" b="0" i="0" u="none" strike="noStrike" cap="none">
                <a:solidFill>
                  <a:schemeClr val="dk1"/>
                </a:solidFill>
                <a:latin typeface="Arial"/>
                <a:ea typeface="Arial"/>
                <a:cs typeface="Arial"/>
                <a:sym typeface="Arial"/>
              </a:rPr>
            </a:br>
            <a:endParaRPr/>
          </a:p>
        </p:txBody>
      </p:sp>
      <p:sp>
        <p:nvSpPr>
          <p:cNvPr id="1876" name="Google Shape;1876;gfc69ddc3a3_1_2248"/>
          <p:cNvSpPr txBox="1">
            <a:spLocks noGrp="1"/>
          </p:cNvSpPr>
          <p:nvPr>
            <p:ph type="body" idx="4294967295"/>
          </p:nvPr>
        </p:nvSpPr>
        <p:spPr>
          <a:xfrm>
            <a:off x="762000" y="1481137"/>
            <a:ext cx="7467600" cy="45261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90000"/>
              </a:lnSpc>
              <a:spcBef>
                <a:spcPts val="0"/>
              </a:spcBef>
              <a:spcAft>
                <a:spcPts val="0"/>
              </a:spcAft>
              <a:buClr>
                <a:schemeClr val="dk1"/>
              </a:buClr>
              <a:buSzPts val="2800"/>
              <a:buFont typeface="Arial"/>
              <a:buChar char="•"/>
            </a:pPr>
            <a:r>
              <a:rPr lang="en-US" sz="2800" b="0" i="0" u="none">
                <a:solidFill>
                  <a:schemeClr val="dk1"/>
                </a:solidFill>
                <a:latin typeface="Arial"/>
                <a:ea typeface="Arial"/>
                <a:cs typeface="Arial"/>
                <a:sym typeface="Arial"/>
              </a:rPr>
              <a:t>Driving is first and foremost a Privilege</a:t>
            </a:r>
            <a:endParaRPr/>
          </a:p>
          <a:p>
            <a:pPr marL="342900" marR="0" lvl="0" indent="-342900" algn="l" rtl="0">
              <a:lnSpc>
                <a:spcPct val="90000"/>
              </a:lnSpc>
              <a:spcBef>
                <a:spcPts val="560"/>
              </a:spcBef>
              <a:spcAft>
                <a:spcPts val="0"/>
              </a:spcAft>
              <a:buClr>
                <a:schemeClr val="dk1"/>
              </a:buClr>
              <a:buSzPts val="2800"/>
              <a:buFont typeface="Arial"/>
              <a:buChar char="•"/>
            </a:pPr>
            <a:r>
              <a:rPr lang="en-US" sz="2800" b="0" i="0" u="none">
                <a:solidFill>
                  <a:schemeClr val="dk1"/>
                </a:solidFill>
                <a:latin typeface="Arial"/>
                <a:ea typeface="Arial"/>
                <a:cs typeface="Arial"/>
                <a:sym typeface="Arial"/>
              </a:rPr>
              <a:t>The failure to meet or maintain certain legal responsibilities can prevent a person from obtaining or keeping a valid driver license.</a:t>
            </a:r>
            <a:endParaRPr/>
          </a:p>
          <a:p>
            <a:pPr marL="342900" marR="0" lvl="0" indent="-342900" algn="l" rtl="0">
              <a:lnSpc>
                <a:spcPct val="90000"/>
              </a:lnSpc>
              <a:spcBef>
                <a:spcPts val="560"/>
              </a:spcBef>
              <a:spcAft>
                <a:spcPts val="0"/>
              </a:spcAft>
              <a:buClr>
                <a:schemeClr val="dk1"/>
              </a:buClr>
              <a:buSzPts val="2800"/>
              <a:buFont typeface="Arial"/>
              <a:buChar char="•"/>
            </a:pPr>
            <a:r>
              <a:rPr lang="en-US" sz="2800" b="0" i="0" u="none">
                <a:solidFill>
                  <a:schemeClr val="dk1"/>
                </a:solidFill>
                <a:latin typeface="Arial"/>
                <a:ea typeface="Arial"/>
                <a:cs typeface="Arial"/>
                <a:sym typeface="Arial"/>
              </a:rPr>
              <a:t>Once a valid driver license is obtained a driver has the right to operate certain motor vehicles on the state’s roadways as long as the laws for such operation are followed.</a:t>
            </a:r>
            <a:endParaRPr/>
          </a:p>
          <a:p>
            <a:pPr marL="342900" marR="0" lvl="0" indent="-342900" algn="l" rtl="0">
              <a:lnSpc>
                <a:spcPct val="90000"/>
              </a:lnSpc>
              <a:spcBef>
                <a:spcPts val="560"/>
              </a:spcBef>
              <a:spcAft>
                <a:spcPts val="0"/>
              </a:spcAft>
              <a:buClr>
                <a:schemeClr val="dk1"/>
              </a:buClr>
              <a:buSzPts val="2800"/>
              <a:buFont typeface="Arial"/>
              <a:buChar char="•"/>
            </a:pPr>
            <a:r>
              <a:rPr lang="en-US" sz="2800" b="0" i="0" u="none">
                <a:solidFill>
                  <a:schemeClr val="dk1"/>
                </a:solidFill>
                <a:latin typeface="Arial"/>
                <a:ea typeface="Arial"/>
                <a:cs typeface="Arial"/>
                <a:sym typeface="Arial"/>
              </a:rPr>
              <a:t>If not, the state of Alabama has set forth a point system that must be obeyed.</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880"/>
        <p:cNvGrpSpPr/>
        <p:nvPr/>
      </p:nvGrpSpPr>
      <p:grpSpPr>
        <a:xfrm>
          <a:off x="0" y="0"/>
          <a:ext cx="0" cy="0"/>
          <a:chOff x="0" y="0"/>
          <a:chExt cx="0" cy="0"/>
        </a:xfrm>
      </p:grpSpPr>
      <p:sp>
        <p:nvSpPr>
          <p:cNvPr id="1881" name="Google Shape;1881;gfc69ddc3a3_1_225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POINT SYSTEM</a:t>
            </a:r>
            <a:endParaRPr/>
          </a:p>
        </p:txBody>
      </p:sp>
      <p:sp>
        <p:nvSpPr>
          <p:cNvPr id="1882" name="Google Shape;1882;gfc69ddc3a3_1_2253"/>
          <p:cNvSpPr txBox="1">
            <a:spLocks noGrp="1"/>
          </p:cNvSpPr>
          <p:nvPr>
            <p:ph type="body" idx="1"/>
          </p:nvPr>
        </p:nvSpPr>
        <p:spPr>
          <a:xfrm>
            <a:off x="457200" y="15240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The point system is a means of identifying problem drivers.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Points are accrued depending on traffic violations</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 minimum of 12 points will result in a suspension of your license.</a:t>
            </a:r>
            <a:endParaRPr/>
          </a:p>
          <a:p>
            <a:pPr marL="342900" marR="0" lvl="0" indent="-342900" algn="l" rtl="0">
              <a:lnSpc>
                <a:spcPct val="100000"/>
              </a:lnSpc>
              <a:spcBef>
                <a:spcPts val="64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Every 3 points will lengthen the time of suspension</a:t>
            </a:r>
            <a:endParaRPr/>
          </a:p>
          <a:p>
            <a:pPr marL="342900" marR="0" lvl="0" indent="-139700" algn="l" rtl="0">
              <a:spcBef>
                <a:spcPts val="640"/>
              </a:spcBef>
              <a:spcAft>
                <a:spcPts val="0"/>
              </a:spcAft>
              <a:buClr>
                <a:schemeClr val="dk1"/>
              </a:buClr>
              <a:buSzPts val="32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886"/>
        <p:cNvGrpSpPr/>
        <p:nvPr/>
      </p:nvGrpSpPr>
      <p:grpSpPr>
        <a:xfrm>
          <a:off x="0" y="0"/>
          <a:ext cx="0" cy="0"/>
          <a:chOff x="0" y="0"/>
          <a:chExt cx="0" cy="0"/>
        </a:xfrm>
      </p:grpSpPr>
      <p:sp>
        <p:nvSpPr>
          <p:cNvPr id="1887" name="Google Shape;1887;gfc69ddc3a3_1_225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Let’s look at this point system</a:t>
            </a:r>
            <a:endParaRPr/>
          </a:p>
        </p:txBody>
      </p:sp>
      <p:sp>
        <p:nvSpPr>
          <p:cNvPr id="1888" name="Google Shape;1888;gfc69ddc3a3_1_225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a:bodyPr>
          <a:lstStyle/>
          <a:p>
            <a:pPr marL="342900" marR="0" lvl="0" indent="-342900" algn="l" rtl="0">
              <a:lnSpc>
                <a:spcPct val="90000"/>
              </a:lnSpc>
              <a:spcBef>
                <a:spcPts val="0"/>
              </a:spcBef>
              <a:spcAft>
                <a:spcPts val="0"/>
              </a:spcAft>
              <a:buClr>
                <a:schemeClr val="dk1"/>
              </a:buClr>
              <a:buSzPts val="3000"/>
              <a:buFont typeface="Arial"/>
              <a:buNone/>
            </a:pPr>
            <a:r>
              <a:rPr lang="en-US" sz="3000" b="0" i="0" u="none">
                <a:solidFill>
                  <a:schemeClr val="dk1"/>
                </a:solidFill>
                <a:latin typeface="Arial"/>
                <a:ea typeface="Arial"/>
                <a:cs typeface="Arial"/>
                <a:sym typeface="Arial"/>
              </a:rPr>
              <a:t>Examples of major violations</a:t>
            </a:r>
            <a:endParaRPr/>
          </a:p>
          <a:p>
            <a:pPr marL="342900" marR="0" lvl="0" indent="-342900" algn="l" rtl="0">
              <a:lnSpc>
                <a:spcPct val="90000"/>
              </a:lnSpc>
              <a:spcBef>
                <a:spcPts val="600"/>
              </a:spcBef>
              <a:spcAft>
                <a:spcPts val="0"/>
              </a:spcAft>
              <a:buClr>
                <a:schemeClr val="dk1"/>
              </a:buClr>
              <a:buSzPts val="3000"/>
              <a:buFont typeface="Arial"/>
              <a:buNone/>
            </a:pPr>
            <a:endParaRPr sz="3000" b="0" i="0" u="none">
              <a:solidFill>
                <a:schemeClr val="dk1"/>
              </a:solidFill>
              <a:latin typeface="Arial"/>
              <a:ea typeface="Arial"/>
              <a:cs typeface="Arial"/>
              <a:sym typeface="Arial"/>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DUI					    							6 Points                                      Reckless Driving			   				 	6 Points</a:t>
            </a:r>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Speeding in Excess of 85 MPH	    5 Points</a:t>
            </a:r>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Failure to yield right of way	    	    		5 Points</a:t>
            </a:r>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Passing a stopped school bus	    		5 Points</a:t>
            </a:r>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Wrong side of the road		    			4 Points</a:t>
            </a:r>
            <a:endParaRPr/>
          </a:p>
          <a:p>
            <a:pPr marL="342900" marR="0" lvl="0" indent="-342900" algn="l" rtl="0">
              <a:lnSpc>
                <a:spcPct val="90000"/>
              </a:lnSpc>
              <a:spcBef>
                <a:spcPts val="600"/>
              </a:spcBef>
              <a:spcAft>
                <a:spcPts val="0"/>
              </a:spcAft>
              <a:buClr>
                <a:schemeClr val="dk1"/>
              </a:buClr>
              <a:buSzPts val="3000"/>
              <a:buFont typeface="Arial"/>
              <a:buChar char="•"/>
            </a:pPr>
            <a:r>
              <a:rPr lang="en-US" sz="3000" b="0" i="0" u="none">
                <a:solidFill>
                  <a:schemeClr val="dk1"/>
                </a:solidFill>
                <a:latin typeface="Arial"/>
                <a:ea typeface="Arial"/>
                <a:cs typeface="Arial"/>
                <a:sym typeface="Arial"/>
              </a:rPr>
              <a:t>Illegal Passing				    				4 Points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892"/>
        <p:cNvGrpSpPr/>
        <p:nvPr/>
      </p:nvGrpSpPr>
      <p:grpSpPr>
        <a:xfrm>
          <a:off x="0" y="0"/>
          <a:ext cx="0" cy="0"/>
          <a:chOff x="0" y="0"/>
          <a:chExt cx="0" cy="0"/>
        </a:xfrm>
      </p:grpSpPr>
      <p:sp>
        <p:nvSpPr>
          <p:cNvPr id="1893" name="Google Shape;1893;gfc69ddc3a3_1_226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Alabama Point System</a:t>
            </a:r>
            <a:endParaRPr/>
          </a:p>
        </p:txBody>
      </p:sp>
      <p:sp>
        <p:nvSpPr>
          <p:cNvPr id="1894" name="Google Shape;1894;gfc69ddc3a3_1_2263"/>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rmAutofit fontScale="92500" lnSpcReduction="20000"/>
          </a:bodyPr>
          <a:lstStyle/>
          <a:p>
            <a:pPr marL="342900" marR="0" lvl="0" indent="-330041" algn="l" rtl="0">
              <a:lnSpc>
                <a:spcPct val="100000"/>
              </a:lnSpc>
              <a:spcBef>
                <a:spcPts val="0"/>
              </a:spcBef>
              <a:spcAft>
                <a:spcPts val="0"/>
              </a:spcAft>
              <a:buClr>
                <a:schemeClr val="dk1"/>
              </a:buClr>
              <a:buSzPct val="100000"/>
              <a:buFont typeface="Arial"/>
              <a:buChar char="•"/>
            </a:pPr>
            <a:r>
              <a:rPr lang="en-US" sz="2700" b="0" i="0" u="none">
                <a:solidFill>
                  <a:schemeClr val="dk1"/>
                </a:solidFill>
                <a:latin typeface="Arial"/>
                <a:ea typeface="Arial"/>
                <a:cs typeface="Arial"/>
                <a:sym typeface="Arial"/>
              </a:rPr>
              <a:t>12 – 14 points in a 2 year period				60 Days suspended license</a:t>
            </a:r>
            <a:endParaRPr/>
          </a:p>
          <a:p>
            <a:pPr marL="342900" marR="0" lvl="0" indent="-330041" algn="l" rtl="0">
              <a:lnSpc>
                <a:spcPct val="100000"/>
              </a:lnSpc>
              <a:spcBef>
                <a:spcPts val="540"/>
              </a:spcBef>
              <a:spcAft>
                <a:spcPts val="0"/>
              </a:spcAft>
              <a:buClr>
                <a:schemeClr val="dk1"/>
              </a:buClr>
              <a:buSzPct val="100000"/>
              <a:buFont typeface="Arial"/>
              <a:buChar char="•"/>
            </a:pPr>
            <a:r>
              <a:rPr lang="en-US" sz="2700" b="0" i="0" u="none">
                <a:solidFill>
                  <a:schemeClr val="dk1"/>
                </a:solidFill>
                <a:latin typeface="Arial"/>
                <a:ea typeface="Arial"/>
                <a:cs typeface="Arial"/>
                <a:sym typeface="Arial"/>
              </a:rPr>
              <a:t>15 – 17 points in a 2 year period				90 Days suspended license</a:t>
            </a:r>
            <a:endParaRPr/>
          </a:p>
          <a:p>
            <a:pPr marL="342900" marR="0" lvl="0" indent="-330041" algn="l" rtl="0">
              <a:lnSpc>
                <a:spcPct val="100000"/>
              </a:lnSpc>
              <a:spcBef>
                <a:spcPts val="540"/>
              </a:spcBef>
              <a:spcAft>
                <a:spcPts val="0"/>
              </a:spcAft>
              <a:buClr>
                <a:schemeClr val="dk1"/>
              </a:buClr>
              <a:buSzPct val="100000"/>
              <a:buFont typeface="Arial"/>
              <a:buChar char="•"/>
            </a:pPr>
            <a:r>
              <a:rPr lang="en-US" sz="2700" b="0" i="0" u="none">
                <a:solidFill>
                  <a:schemeClr val="dk1"/>
                </a:solidFill>
                <a:latin typeface="Arial"/>
                <a:ea typeface="Arial"/>
                <a:cs typeface="Arial"/>
                <a:sym typeface="Arial"/>
              </a:rPr>
              <a:t>18 – 20 points in a 2 year period				120 Days suspended license</a:t>
            </a:r>
            <a:endParaRPr/>
          </a:p>
          <a:p>
            <a:pPr marL="342900" marR="0" lvl="0" indent="-330041" algn="l" rtl="0">
              <a:lnSpc>
                <a:spcPct val="100000"/>
              </a:lnSpc>
              <a:spcBef>
                <a:spcPts val="540"/>
              </a:spcBef>
              <a:spcAft>
                <a:spcPts val="0"/>
              </a:spcAft>
              <a:buClr>
                <a:schemeClr val="dk1"/>
              </a:buClr>
              <a:buSzPct val="100000"/>
              <a:buFont typeface="Arial"/>
              <a:buChar char="•"/>
            </a:pPr>
            <a:r>
              <a:rPr lang="en-US" sz="2700" b="0" i="0" u="none">
                <a:solidFill>
                  <a:schemeClr val="dk1"/>
                </a:solidFill>
                <a:latin typeface="Arial"/>
                <a:ea typeface="Arial"/>
                <a:cs typeface="Arial"/>
                <a:sym typeface="Arial"/>
              </a:rPr>
              <a:t>21 – 23 points in a 2 year period 				 180 Days suspended license</a:t>
            </a:r>
            <a:endParaRPr/>
          </a:p>
          <a:p>
            <a:pPr marL="342900" marR="0" lvl="0" indent="-330041" algn="l" rtl="0">
              <a:lnSpc>
                <a:spcPct val="100000"/>
              </a:lnSpc>
              <a:spcBef>
                <a:spcPts val="540"/>
              </a:spcBef>
              <a:spcAft>
                <a:spcPts val="0"/>
              </a:spcAft>
              <a:buClr>
                <a:schemeClr val="dk1"/>
              </a:buClr>
              <a:buSzPct val="100000"/>
              <a:buFont typeface="Arial"/>
              <a:buChar char="•"/>
            </a:pPr>
            <a:r>
              <a:rPr lang="en-US" sz="2700" b="0" i="0" u="none">
                <a:solidFill>
                  <a:schemeClr val="dk1"/>
                </a:solidFill>
                <a:latin typeface="Arial"/>
                <a:ea typeface="Arial"/>
                <a:cs typeface="Arial"/>
                <a:sym typeface="Arial"/>
              </a:rPr>
              <a:t>24 and above points in a 2 year period		</a:t>
            </a:r>
            <a:r>
              <a:rPr lang="en-US" sz="2700"/>
              <a:t>  </a:t>
            </a:r>
            <a:r>
              <a:rPr lang="en-US" sz="2700" b="0" i="0" u="none">
                <a:solidFill>
                  <a:schemeClr val="dk1"/>
                </a:solidFill>
                <a:latin typeface="Arial"/>
                <a:ea typeface="Arial"/>
                <a:cs typeface="Arial"/>
                <a:sym typeface="Arial"/>
              </a:rPr>
              <a:t>365 Days suspended license</a:t>
            </a:r>
            <a:endParaRPr/>
          </a:p>
          <a:p>
            <a:pPr marL="342900" marR="0" lvl="0" indent="-342900" algn="l" rtl="0">
              <a:lnSpc>
                <a:spcPct val="100000"/>
              </a:lnSpc>
              <a:spcBef>
                <a:spcPts val="540"/>
              </a:spcBef>
              <a:spcAft>
                <a:spcPts val="0"/>
              </a:spcAft>
              <a:buClr>
                <a:schemeClr val="dk1"/>
              </a:buClr>
              <a:buSzPct val="100000"/>
              <a:buFont typeface="Arial"/>
              <a:buNone/>
            </a:pPr>
            <a:r>
              <a:rPr lang="en-US" sz="2700" b="0" i="0" u="none">
                <a:solidFill>
                  <a:schemeClr val="dk1"/>
                </a:solidFill>
                <a:latin typeface="Arial"/>
                <a:ea typeface="Arial"/>
                <a:cs typeface="Arial"/>
                <a:sym typeface="Arial"/>
              </a:rPr>
              <a:t>After a violation is 2 years old it loses it point count but remains on your driving record.</a:t>
            </a:r>
            <a:endParaRPr/>
          </a:p>
          <a:p>
            <a:pPr marL="342900" marR="0" lvl="0" indent="-171450" algn="l" rtl="0">
              <a:spcBef>
                <a:spcPts val="540"/>
              </a:spcBef>
              <a:spcAft>
                <a:spcPts val="0"/>
              </a:spcAft>
              <a:buClr>
                <a:schemeClr val="dk1"/>
              </a:buClr>
              <a:buSzPct val="100000"/>
              <a:buFont typeface="Arial"/>
              <a:buNone/>
            </a:pPr>
            <a:endParaRPr sz="2700" b="0" i="0" u="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10"/>
        <p:cNvGrpSpPr/>
        <p:nvPr/>
      </p:nvGrpSpPr>
      <p:grpSpPr>
        <a:xfrm>
          <a:off x="0" y="0"/>
          <a:ext cx="0" cy="0"/>
          <a:chOff x="0" y="0"/>
          <a:chExt cx="0" cy="0"/>
        </a:xfrm>
      </p:grpSpPr>
      <p:sp>
        <p:nvSpPr>
          <p:cNvPr id="1711" name="Google Shape;1711;gfc69ddc3a3_1_208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Arial"/>
              <a:buNone/>
            </a:pPr>
            <a:r>
              <a:rPr lang="en-US" sz="4000" b="0" i="0" u="none">
                <a:solidFill>
                  <a:schemeClr val="dk1"/>
                </a:solidFill>
                <a:latin typeface="Arial"/>
                <a:ea typeface="Arial"/>
                <a:cs typeface="Arial"/>
                <a:sym typeface="Arial"/>
              </a:rPr>
              <a:t>Exceptions to the rule of an Alabama driver license</a:t>
            </a:r>
            <a:endParaRPr/>
          </a:p>
        </p:txBody>
      </p:sp>
      <p:sp>
        <p:nvSpPr>
          <p:cNvPr id="1712" name="Google Shape;1712;gfc69ddc3a3_1_208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The following persons may drive in Alabama without an Alabama driver license.</a:t>
            </a:r>
            <a:endParaRPr/>
          </a:p>
          <a:p>
            <a:pPr marL="342900" marR="0" lvl="0" indent="-342900" algn="l" rtl="0">
              <a:lnSpc>
                <a:spcPct val="100000"/>
              </a:lnSpc>
              <a:spcBef>
                <a:spcPts val="640"/>
              </a:spcBef>
              <a:spcAft>
                <a:spcPts val="0"/>
              </a:spcAft>
              <a:buClr>
                <a:schemeClr val="dk1"/>
              </a:buClr>
              <a:buSzPts val="3200"/>
              <a:buFont typeface="Arial"/>
              <a:buNone/>
            </a:pPr>
            <a:endParaRPr sz="3200" b="0" i="0" u="none" strike="noStrike" cap="none">
              <a:solidFill>
                <a:schemeClr val="dk1"/>
              </a:solidFill>
              <a:latin typeface="Arial"/>
              <a:ea typeface="Arial"/>
              <a:cs typeface="Arial"/>
              <a:sym typeface="Arial"/>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Arial"/>
                <a:ea typeface="Arial"/>
                <a:cs typeface="Arial"/>
                <a:sym typeface="Arial"/>
              </a:rPr>
              <a:t>Any person employed and driving </a:t>
            </a:r>
            <a:endParaRPr/>
          </a:p>
          <a:p>
            <a:pPr marL="742950" marR="0" lvl="1" indent="-285750" algn="l" rtl="0">
              <a:lnSpc>
                <a:spcPct val="100000"/>
              </a:lnSpc>
              <a:spcBef>
                <a:spcPts val="56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a vehicle owned or leased by the </a:t>
            </a:r>
            <a:endParaRPr/>
          </a:p>
          <a:p>
            <a:pPr marL="742950" marR="0" lvl="1" indent="-285750" algn="l" rtl="0">
              <a:lnSpc>
                <a:spcPct val="100000"/>
              </a:lnSpc>
              <a:spcBef>
                <a:spcPts val="56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U.S. Federal Government</a:t>
            </a:r>
            <a:endParaRPr/>
          </a:p>
          <a:p>
            <a:pPr marL="342900" marR="0" lvl="0" indent="-165100" algn="l" rtl="0">
              <a:spcBef>
                <a:spcPts val="56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p:txBody>
      </p:sp>
      <p:pic>
        <p:nvPicPr>
          <p:cNvPr id="1713" name="Google Shape;1713;gfc69ddc3a3_1_2089" descr="C:\Users\RJP\Desktop\Drivers Edu\images.jpg"/>
          <p:cNvPicPr preferRelativeResize="0"/>
          <p:nvPr/>
        </p:nvPicPr>
        <p:blipFill rotWithShape="1">
          <a:blip r:embed="rId3">
            <a:alphaModFix/>
          </a:blip>
          <a:srcRect/>
          <a:stretch/>
        </p:blipFill>
        <p:spPr>
          <a:xfrm>
            <a:off x="6096000" y="2514600"/>
            <a:ext cx="2743200" cy="35814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898"/>
        <p:cNvGrpSpPr/>
        <p:nvPr/>
      </p:nvGrpSpPr>
      <p:grpSpPr>
        <a:xfrm>
          <a:off x="0" y="0"/>
          <a:ext cx="0" cy="0"/>
          <a:chOff x="0" y="0"/>
          <a:chExt cx="0" cy="0"/>
        </a:xfrm>
      </p:grpSpPr>
      <p:sp>
        <p:nvSpPr>
          <p:cNvPr id="1899" name="Google Shape;1899;gfc69ddc3a3_1_226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100000"/>
              <a:buFont typeface="Arial"/>
              <a:buNone/>
            </a:pPr>
            <a:r>
              <a:rPr lang="en-US" sz="4000" b="0" i="0" u="none">
                <a:solidFill>
                  <a:schemeClr val="dk1"/>
                </a:solidFill>
                <a:latin typeface="Arial"/>
                <a:ea typeface="Arial"/>
                <a:cs typeface="Arial"/>
                <a:sym typeface="Arial"/>
              </a:rPr>
              <a:t>Losing the privilege of a driver license</a:t>
            </a:r>
            <a:endParaRPr/>
          </a:p>
        </p:txBody>
      </p:sp>
      <p:sp>
        <p:nvSpPr>
          <p:cNvPr id="1900" name="Google Shape;1900;gfc69ddc3a3_1_226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There are three ways that the state controls the use of a driver license:</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1" i="0" u="sng" strike="noStrike" cap="none">
                <a:solidFill>
                  <a:schemeClr val="dk1"/>
                </a:solidFill>
              </a:rPr>
              <a:t>Suspension</a:t>
            </a:r>
            <a:r>
              <a:rPr lang="en-US" sz="2800" b="0" i="0" u="none" strike="noStrike" cap="none">
                <a:solidFill>
                  <a:schemeClr val="dk1"/>
                </a:solidFill>
                <a:latin typeface="Arial"/>
                <a:ea typeface="Arial"/>
                <a:cs typeface="Arial"/>
                <a:sym typeface="Arial"/>
              </a:rPr>
              <a:t>: this occurs if a driver is convicted of certain offenses or is judged incompetent to operate a motor vehicle.</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1" i="0" u="sng" strike="noStrike" cap="none">
                <a:solidFill>
                  <a:schemeClr val="dk1"/>
                </a:solidFill>
              </a:rPr>
              <a:t>Revocation</a:t>
            </a:r>
            <a:r>
              <a:rPr lang="en-US" sz="2800" b="0" i="0" u="none" strike="noStrike" cap="none">
                <a:solidFill>
                  <a:schemeClr val="dk1"/>
                </a:solidFill>
                <a:latin typeface="Arial"/>
                <a:ea typeface="Arial"/>
                <a:cs typeface="Arial"/>
                <a:sym typeface="Arial"/>
              </a:rPr>
              <a:t>: this occurs if a driver is convicted of certain serious offenses.</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1" i="0" u="sng" strike="noStrike" cap="none">
                <a:solidFill>
                  <a:schemeClr val="dk1"/>
                </a:solidFill>
              </a:rPr>
              <a:t>Cancellation</a:t>
            </a:r>
            <a:r>
              <a:rPr lang="en-US" sz="2800" b="0" i="0" u="none" strike="noStrike" cap="none">
                <a:solidFill>
                  <a:schemeClr val="dk1"/>
                </a:solidFill>
                <a:latin typeface="Arial"/>
                <a:ea typeface="Arial"/>
                <a:cs typeface="Arial"/>
                <a:sym typeface="Arial"/>
              </a:rPr>
              <a:t>:  this occurs if a driver gives false information when applying for a license.</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904"/>
        <p:cNvGrpSpPr/>
        <p:nvPr/>
      </p:nvGrpSpPr>
      <p:grpSpPr>
        <a:xfrm>
          <a:off x="0" y="0"/>
          <a:ext cx="0" cy="0"/>
          <a:chOff x="0" y="0"/>
          <a:chExt cx="0" cy="0"/>
        </a:xfrm>
      </p:grpSpPr>
      <p:sp>
        <p:nvSpPr>
          <p:cNvPr id="1905" name="Google Shape;1905;gfc69ddc3a3_1_227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Suspension</a:t>
            </a:r>
            <a:endParaRPr/>
          </a:p>
        </p:txBody>
      </p:sp>
      <p:sp>
        <p:nvSpPr>
          <p:cNvPr id="1906" name="Google Shape;1906;gfc69ddc3a3_1_2273"/>
          <p:cNvSpPr txBox="1">
            <a:spLocks noGrp="1"/>
          </p:cNvSpPr>
          <p:nvPr>
            <p:ph type="body" idx="1"/>
          </p:nvPr>
        </p:nvSpPr>
        <p:spPr>
          <a:xfrm>
            <a:off x="457200" y="1481137"/>
            <a:ext cx="8229600" cy="1414500"/>
          </a:xfrm>
          <a:prstGeom prst="rect">
            <a:avLst/>
          </a:prstGeom>
          <a:noFill/>
          <a:ln>
            <a:noFill/>
          </a:ln>
        </p:spPr>
        <p:txBody>
          <a:bodyPr spcFirstLastPara="1" wrap="square" lIns="91425" tIns="45700" rIns="91425" bIns="45700" anchor="t" anchorCtr="0">
            <a:normAutofit fontScale="77500" lnSpcReduction="10000"/>
          </a:bodyPr>
          <a:lstStyle/>
          <a:p>
            <a:pPr marL="342900" marR="0" lvl="0" indent="-295751" algn="l" rtl="0">
              <a:lnSpc>
                <a:spcPct val="115000"/>
              </a:lnSpc>
              <a:spcBef>
                <a:spcPts val="0"/>
              </a:spcBef>
              <a:spcAft>
                <a:spcPts val="0"/>
              </a:spcAft>
              <a:buClr>
                <a:schemeClr val="dk1"/>
              </a:buClr>
              <a:buSzPct val="96827"/>
              <a:buFont typeface="Arial"/>
              <a:buChar char="•"/>
            </a:pPr>
            <a:r>
              <a:rPr lang="en-US" sz="3408" b="0" i="0" u="none">
                <a:solidFill>
                  <a:schemeClr val="dk1"/>
                </a:solidFill>
                <a:latin typeface="Arial"/>
                <a:ea typeface="Arial"/>
                <a:cs typeface="Arial"/>
                <a:sym typeface="Arial"/>
              </a:rPr>
              <a:t>If your </a:t>
            </a:r>
            <a:r>
              <a:rPr lang="en-US" sz="3408"/>
              <a:t>license</a:t>
            </a:r>
            <a:r>
              <a:rPr lang="en-US" sz="3408" b="0" i="0" u="none">
                <a:solidFill>
                  <a:schemeClr val="dk1"/>
                </a:solidFill>
                <a:latin typeface="Arial"/>
                <a:ea typeface="Arial"/>
                <a:cs typeface="Arial"/>
                <a:sym typeface="Arial"/>
              </a:rPr>
              <a:t> is suspended you will get that same license back once the time of suspension expires. </a:t>
            </a:r>
            <a:r>
              <a:rPr lang="en-US" sz="3300" b="0" i="0" u="none">
                <a:solidFill>
                  <a:schemeClr val="dk1"/>
                </a:solidFill>
                <a:latin typeface="Arial"/>
                <a:ea typeface="Arial"/>
                <a:cs typeface="Arial"/>
                <a:sym typeface="Arial"/>
              </a:rPr>
              <a:t> </a:t>
            </a:r>
            <a:endParaRPr/>
          </a:p>
          <a:p>
            <a:pPr marL="342900" marR="0" lvl="0" indent="-133350" algn="l" rtl="0">
              <a:spcBef>
                <a:spcPts val="660"/>
              </a:spcBef>
              <a:spcAft>
                <a:spcPts val="0"/>
              </a:spcAft>
              <a:buClr>
                <a:schemeClr val="dk1"/>
              </a:buClr>
              <a:buSzPct val="100000"/>
              <a:buFont typeface="Arial"/>
              <a:buNone/>
            </a:pPr>
            <a:endParaRPr sz="3300" b="0" i="0" u="none">
              <a:solidFill>
                <a:schemeClr val="dk1"/>
              </a:solidFill>
              <a:latin typeface="Arial"/>
              <a:ea typeface="Arial"/>
              <a:cs typeface="Arial"/>
              <a:sym typeface="Arial"/>
            </a:endParaRPr>
          </a:p>
        </p:txBody>
      </p:sp>
      <p:pic>
        <p:nvPicPr>
          <p:cNvPr id="1907" name="Google Shape;1907;gfc69ddc3a3_1_2273" descr="C:\Users\RJP\Desktop\Drivers Edu\suspended.jpg"/>
          <p:cNvPicPr preferRelativeResize="0"/>
          <p:nvPr/>
        </p:nvPicPr>
        <p:blipFill rotWithShape="1">
          <a:blip r:embed="rId3">
            <a:alphaModFix/>
          </a:blip>
          <a:srcRect/>
          <a:stretch/>
        </p:blipFill>
        <p:spPr>
          <a:xfrm>
            <a:off x="3657600" y="3581400"/>
            <a:ext cx="4267200" cy="2716212"/>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911"/>
        <p:cNvGrpSpPr/>
        <p:nvPr/>
      </p:nvGrpSpPr>
      <p:grpSpPr>
        <a:xfrm>
          <a:off x="0" y="0"/>
          <a:ext cx="0" cy="0"/>
          <a:chOff x="0" y="0"/>
          <a:chExt cx="0" cy="0"/>
        </a:xfrm>
      </p:grpSpPr>
      <p:sp>
        <p:nvSpPr>
          <p:cNvPr id="1912" name="Google Shape;1912;gfc69ddc3a3_1_2279"/>
          <p:cNvSpPr txBox="1">
            <a:spLocks noGrp="1"/>
          </p:cNvSpPr>
          <p:nvPr>
            <p:ph type="title" idx="4294967295"/>
          </p:nvPr>
        </p:nvSpPr>
        <p:spPr>
          <a:xfrm>
            <a:off x="0" y="609512"/>
            <a:ext cx="8229600" cy="639900"/>
          </a:xfrm>
          <a:prstGeom prst="rect">
            <a:avLst/>
          </a:prstGeom>
          <a:noFill/>
          <a:ln>
            <a:noFill/>
          </a:ln>
        </p:spPr>
        <p:txBody>
          <a:bodyPr spcFirstLastPara="1" wrap="square" lIns="91425" tIns="45700" rIns="91425" bIns="45700" anchor="b" anchorCtr="0">
            <a:normAutofit fontScale="90000"/>
          </a:bodyPr>
          <a:lstStyle/>
          <a:p>
            <a:pPr marL="0" marR="0" lvl="0" indent="0" algn="ctr" rtl="0">
              <a:lnSpc>
                <a:spcPct val="100000"/>
              </a:lnSpc>
              <a:spcBef>
                <a:spcPts val="0"/>
              </a:spcBef>
              <a:spcAft>
                <a:spcPts val="0"/>
              </a:spcAft>
              <a:buClr>
                <a:schemeClr val="dk1"/>
              </a:buClr>
              <a:buSzPct val="100000"/>
              <a:buFont typeface="Arial"/>
              <a:buNone/>
            </a:pPr>
            <a:r>
              <a:rPr lang="en-US" sz="4000" b="0" i="0" u="none" strike="noStrike" cap="none">
                <a:solidFill>
                  <a:schemeClr val="dk1"/>
                </a:solidFill>
                <a:latin typeface="Arial"/>
                <a:ea typeface="Arial"/>
                <a:cs typeface="Arial"/>
                <a:sym typeface="Arial"/>
              </a:rPr>
              <a:t>Suspension</a:t>
            </a:r>
            <a:br>
              <a:rPr lang="en-US" sz="4000" b="0" i="0" u="none" strike="noStrike" cap="none">
                <a:solidFill>
                  <a:schemeClr val="dk1"/>
                </a:solidFill>
                <a:latin typeface="Arial"/>
                <a:ea typeface="Arial"/>
                <a:cs typeface="Arial"/>
                <a:sym typeface="Arial"/>
              </a:rPr>
            </a:br>
            <a:endParaRPr/>
          </a:p>
        </p:txBody>
      </p:sp>
      <p:sp>
        <p:nvSpPr>
          <p:cNvPr id="1913" name="Google Shape;1913;gfc69ddc3a3_1_2279"/>
          <p:cNvSpPr txBox="1">
            <a:spLocks noGrp="1"/>
          </p:cNvSpPr>
          <p:nvPr>
            <p:ph type="body" idx="4294967295"/>
          </p:nvPr>
        </p:nvSpPr>
        <p:spPr>
          <a:xfrm>
            <a:off x="609600" y="685800"/>
            <a:ext cx="8153400" cy="5791200"/>
          </a:xfrm>
          <a:prstGeom prst="rect">
            <a:avLst/>
          </a:prstGeom>
          <a:noFill/>
          <a:ln>
            <a:noFill/>
          </a:ln>
        </p:spPr>
        <p:txBody>
          <a:bodyPr spcFirstLastPara="1" wrap="square" lIns="91425" tIns="45700" rIns="91425" bIns="45700" anchor="t" anchorCtr="0">
            <a:normAutofit fontScale="85000" lnSpcReduction="10000"/>
          </a:bodyPr>
          <a:lstStyle/>
          <a:p>
            <a:pPr marL="342900" marR="0" lvl="0" indent="-320040" algn="l" rtl="0">
              <a:lnSpc>
                <a:spcPct val="100000"/>
              </a:lnSpc>
              <a:spcBef>
                <a:spcPts val="0"/>
              </a:spcBef>
              <a:spcAft>
                <a:spcPts val="0"/>
              </a:spcAft>
              <a:buClr>
                <a:schemeClr val="dk1"/>
              </a:buClr>
              <a:buSzPct val="100000"/>
              <a:buFont typeface="Arial"/>
              <a:buChar char="•"/>
            </a:pPr>
            <a:r>
              <a:rPr lang="en-US" sz="2400" b="0" i="0" u="none">
                <a:solidFill>
                  <a:schemeClr val="dk1"/>
                </a:solidFill>
                <a:latin typeface="Arial"/>
                <a:ea typeface="Arial"/>
                <a:cs typeface="Arial"/>
                <a:sym typeface="Arial"/>
              </a:rPr>
              <a:t>Some of the reasons a Driver License may be suspended are:</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Have been convicted with such frequency of serious offenses against traffic regulations governing the movement of vehicles to indicate disrespect for traffic laws, and a disregard for the safety of other persons on the highway.</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Habitually Reckless or Negligent Driver</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Incompetent to drive a motor vehicle</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Permitted an unlawful or fraudulent use of license</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Attempting to leave or elude a police officer</a:t>
            </a:r>
            <a:endParaRPr/>
          </a:p>
          <a:p>
            <a:pPr marL="1828800" marR="0" lvl="0" indent="0" algn="l" rtl="0">
              <a:lnSpc>
                <a:spcPct val="100000"/>
              </a:lnSpc>
              <a:spcBef>
                <a:spcPts val="480"/>
              </a:spcBef>
              <a:spcAft>
                <a:spcPts val="0"/>
              </a:spcAft>
              <a:buNone/>
            </a:pPr>
            <a:r>
              <a:rPr lang="en-US" sz="2400" b="0" i="0" u="none" strike="noStrike" cap="none">
                <a:solidFill>
                  <a:schemeClr val="dk1"/>
                </a:solidFill>
                <a:latin typeface="Arial"/>
                <a:ea typeface="Arial"/>
                <a:cs typeface="Arial"/>
                <a:sym typeface="Arial"/>
              </a:rPr>
              <a:t>Racing on highways</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Failure to answer a traffic court summons on time</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2 points on a GDL license is cause for suspension</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Have non-payment of Child Support.</a:t>
            </a:r>
            <a:endParaRPr/>
          </a:p>
          <a:p>
            <a:pPr marL="2057400" marR="0" lvl="4" indent="-205739" algn="l" rtl="0">
              <a:lnSpc>
                <a:spcPct val="100000"/>
              </a:lnSpc>
              <a:spcBef>
                <a:spcPts val="480"/>
              </a:spcBef>
              <a:spcAft>
                <a:spcPts val="0"/>
              </a:spcAft>
              <a:buClr>
                <a:schemeClr val="dk1"/>
              </a:buClr>
              <a:buSzPct val="100000"/>
              <a:buFont typeface="Arial"/>
              <a:buChar char="»"/>
            </a:pPr>
            <a:r>
              <a:rPr lang="en-US" sz="2400" b="0" i="0" u="none" strike="noStrike" cap="none">
                <a:solidFill>
                  <a:schemeClr val="dk1"/>
                </a:solidFill>
                <a:latin typeface="Arial"/>
                <a:ea typeface="Arial"/>
                <a:cs typeface="Arial"/>
                <a:sym typeface="Arial"/>
              </a:rPr>
              <a:t>Fail to maintain SR-22 insurance when required.</a:t>
            </a:r>
            <a:endParaRPr/>
          </a:p>
          <a:p>
            <a:pPr marL="2057400" marR="0" lvl="4" indent="-101600" algn="l" rtl="0">
              <a:lnSpc>
                <a:spcPct val="70000"/>
              </a:lnSpc>
              <a:spcBef>
                <a:spcPts val="400"/>
              </a:spcBef>
              <a:spcAft>
                <a:spcPts val="0"/>
              </a:spcAft>
              <a:buClr>
                <a:schemeClr val="dk1"/>
              </a:buClr>
              <a:buSzPct val="100000"/>
              <a:buFont typeface="Arial"/>
              <a:buNone/>
            </a:pPr>
            <a:endParaRPr sz="2000" b="0" i="0" u="none" strike="noStrike" cap="none">
              <a:solidFill>
                <a:schemeClr val="dk1"/>
              </a:solidFill>
              <a:latin typeface="Arial"/>
              <a:ea typeface="Arial"/>
              <a:cs typeface="Arial"/>
              <a:sym typeface="Arial"/>
            </a:endParaRPr>
          </a:p>
          <a:p>
            <a:pPr marL="2057400" marR="0" lvl="4" indent="-228600" algn="l" rtl="0">
              <a:lnSpc>
                <a:spcPct val="70000"/>
              </a:lnSpc>
              <a:spcBef>
                <a:spcPts val="400"/>
              </a:spcBef>
              <a:spcAft>
                <a:spcPts val="0"/>
              </a:spcAft>
              <a:buClr>
                <a:schemeClr val="dk1"/>
              </a:buClr>
              <a:buSzPct val="100000"/>
              <a:buFont typeface="Arial"/>
              <a:buNone/>
            </a:pPr>
            <a:endParaRPr sz="2000" b="0" i="0" u="none" strike="noStrike" cap="none">
              <a:solidFill>
                <a:schemeClr val="dk1"/>
              </a:solidFill>
              <a:latin typeface="Arial"/>
              <a:ea typeface="Arial"/>
              <a:cs typeface="Arial"/>
              <a:sym typeface="Arial"/>
            </a:endParaRPr>
          </a:p>
          <a:p>
            <a:pPr marL="342900" marR="0" lvl="0" indent="-215900" algn="l" rtl="0">
              <a:spcBef>
                <a:spcPts val="400"/>
              </a:spcBef>
              <a:spcAft>
                <a:spcPts val="0"/>
              </a:spcAft>
              <a:buClr>
                <a:schemeClr val="dk1"/>
              </a:buClr>
              <a:buSzPct val="100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917"/>
        <p:cNvGrpSpPr/>
        <p:nvPr/>
      </p:nvGrpSpPr>
      <p:grpSpPr>
        <a:xfrm>
          <a:off x="0" y="0"/>
          <a:ext cx="0" cy="0"/>
          <a:chOff x="0" y="0"/>
          <a:chExt cx="0" cy="0"/>
        </a:xfrm>
      </p:grpSpPr>
      <p:sp>
        <p:nvSpPr>
          <p:cNvPr id="1918" name="Google Shape;1918;gfc69ddc3a3_1_228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Revocation </a:t>
            </a:r>
            <a:endParaRPr/>
          </a:p>
        </p:txBody>
      </p:sp>
      <p:sp>
        <p:nvSpPr>
          <p:cNvPr id="1919" name="Google Shape;1919;gfc69ddc3a3_1_2284"/>
          <p:cNvSpPr txBox="1">
            <a:spLocks noGrp="1"/>
          </p:cNvSpPr>
          <p:nvPr>
            <p:ph type="body" idx="1"/>
          </p:nvPr>
        </p:nvSpPr>
        <p:spPr>
          <a:xfrm>
            <a:off x="457200" y="1600200"/>
            <a:ext cx="8229600" cy="2895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If your license are revoked you will not get the same license back, but you may reapply and go through the whole license application process to get your new license (vision, written and road tests).</a:t>
            </a:r>
            <a:endParaRPr/>
          </a:p>
        </p:txBody>
      </p:sp>
      <p:pic>
        <p:nvPicPr>
          <p:cNvPr id="1920" name="Google Shape;1920;gfc69ddc3a3_1_2284" descr="C:\Users\RJP\Desktop\Drivers Edu\revoked.jpg"/>
          <p:cNvPicPr preferRelativeResize="0"/>
          <p:nvPr/>
        </p:nvPicPr>
        <p:blipFill rotWithShape="1">
          <a:blip r:embed="rId3">
            <a:alphaModFix/>
          </a:blip>
          <a:srcRect/>
          <a:stretch/>
        </p:blipFill>
        <p:spPr>
          <a:xfrm>
            <a:off x="3276600" y="4114800"/>
            <a:ext cx="3430587" cy="2435225"/>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924"/>
        <p:cNvGrpSpPr/>
        <p:nvPr/>
      </p:nvGrpSpPr>
      <p:grpSpPr>
        <a:xfrm>
          <a:off x="0" y="0"/>
          <a:ext cx="0" cy="0"/>
          <a:chOff x="0" y="0"/>
          <a:chExt cx="0" cy="0"/>
        </a:xfrm>
      </p:grpSpPr>
      <p:sp>
        <p:nvSpPr>
          <p:cNvPr id="1925" name="Google Shape;1925;gfc69ddc3a3_1_2290"/>
          <p:cNvSpPr txBox="1">
            <a:spLocks noGrp="1"/>
          </p:cNvSpPr>
          <p:nvPr>
            <p:ph type="title" idx="4294967295"/>
          </p:nvPr>
        </p:nvSpPr>
        <p:spPr>
          <a:xfrm>
            <a:off x="0" y="542512"/>
            <a:ext cx="8229600" cy="716100"/>
          </a:xfrm>
          <a:prstGeom prst="rect">
            <a:avLst/>
          </a:prstGeom>
          <a:noFill/>
          <a:ln>
            <a:noFill/>
          </a:ln>
        </p:spPr>
        <p:txBody>
          <a:bodyPr spcFirstLastPara="1" wrap="square" lIns="91425" tIns="45700" rIns="91425" bIns="45700" anchor="b" anchorCtr="0">
            <a:normAutofit fontScale="90000"/>
          </a:bodyPr>
          <a:lstStyle/>
          <a:p>
            <a:pPr marL="0" marR="0" lvl="0" indent="0" algn="ctr" rtl="0">
              <a:lnSpc>
                <a:spcPct val="100000"/>
              </a:lnSpc>
              <a:spcBef>
                <a:spcPts val="0"/>
              </a:spcBef>
              <a:spcAft>
                <a:spcPts val="0"/>
              </a:spcAft>
              <a:buClr>
                <a:schemeClr val="dk1"/>
              </a:buClr>
              <a:buSzPct val="100000"/>
              <a:buFont typeface="Arial"/>
              <a:buNone/>
            </a:pPr>
            <a:r>
              <a:rPr lang="en-US" sz="4000" b="0" i="0" u="none" strike="noStrike" cap="none">
                <a:solidFill>
                  <a:schemeClr val="dk1"/>
                </a:solidFill>
                <a:latin typeface="Arial"/>
                <a:ea typeface="Arial"/>
                <a:cs typeface="Arial"/>
                <a:sym typeface="Arial"/>
              </a:rPr>
              <a:t>Revocation</a:t>
            </a:r>
            <a:br>
              <a:rPr lang="en-US" sz="4000" b="0" i="0" u="none" strike="noStrike" cap="none">
                <a:solidFill>
                  <a:schemeClr val="dk1"/>
                </a:solidFill>
                <a:latin typeface="Arial"/>
                <a:ea typeface="Arial"/>
                <a:cs typeface="Arial"/>
                <a:sym typeface="Arial"/>
              </a:rPr>
            </a:br>
            <a:endParaRPr/>
          </a:p>
        </p:txBody>
      </p:sp>
      <p:sp>
        <p:nvSpPr>
          <p:cNvPr id="1926" name="Google Shape;1926;gfc69ddc3a3_1_2290"/>
          <p:cNvSpPr txBox="1">
            <a:spLocks noGrp="1"/>
          </p:cNvSpPr>
          <p:nvPr>
            <p:ph type="body" idx="4294967295"/>
          </p:nvPr>
        </p:nvSpPr>
        <p:spPr>
          <a:xfrm>
            <a:off x="0" y="838200"/>
            <a:ext cx="8229600" cy="5169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Your license will be revoked upon receiving a record of your conviction for:</a:t>
            </a:r>
            <a:endParaRPr/>
          </a:p>
          <a:p>
            <a:pPr marL="342900" marR="0" lvl="0" indent="-342900" algn="l" rtl="0">
              <a:lnSpc>
                <a:spcPct val="90000"/>
              </a:lnSpc>
              <a:spcBef>
                <a:spcPts val="400"/>
              </a:spcBef>
              <a:spcAft>
                <a:spcPts val="0"/>
              </a:spcAft>
              <a:buClr>
                <a:schemeClr val="dk1"/>
              </a:buClr>
              <a:buSzPts val="2000"/>
              <a:buFont typeface="Arial"/>
              <a:buNone/>
            </a:pPr>
            <a:endParaRPr sz="2000" b="0" i="0" u="none">
              <a:solidFill>
                <a:schemeClr val="dk1"/>
              </a:solidFill>
              <a:latin typeface="Arial"/>
              <a:ea typeface="Arial"/>
              <a:cs typeface="Arial"/>
              <a:sym typeface="Arial"/>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Manslaughter while operating vehicle</a:t>
            </a:r>
            <a:endParaRPr/>
          </a:p>
          <a:p>
            <a:pPr marL="1143000" marR="0" lvl="2" indent="-101600" algn="l" rtl="0">
              <a:lnSpc>
                <a:spcPct val="90000"/>
              </a:lnSpc>
              <a:spcBef>
                <a:spcPts val="4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Driving or in Actual Physical Control of Vehicle while under the influence of an intoxicating agent</a:t>
            </a:r>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Using a motor vehicle to commit a felony</a:t>
            </a:r>
            <a:endParaRPr/>
          </a:p>
          <a:p>
            <a:pPr marL="1143000" marR="0" lvl="2" indent="-228600" algn="l" rtl="0">
              <a:lnSpc>
                <a:spcPct val="90000"/>
              </a:lnSpc>
              <a:spcBef>
                <a:spcPts val="4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	</a:t>
            </a:r>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Failure to stop, render aid, or identify yourself in a vehicle accident</a:t>
            </a:r>
            <a:endParaRPr/>
          </a:p>
          <a:p>
            <a:pPr marL="1143000" marR="0" lvl="2" indent="-101600" algn="l" rtl="0">
              <a:lnSpc>
                <a:spcPct val="90000"/>
              </a:lnSpc>
              <a:spcBef>
                <a:spcPts val="4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Three reckless Driving Convictions in 12 Months	</a:t>
            </a:r>
            <a:endParaRPr/>
          </a:p>
          <a:p>
            <a:pPr marL="1143000" marR="0" lvl="2" indent="-101600" algn="l" rtl="0">
              <a:lnSpc>
                <a:spcPct val="90000"/>
              </a:lnSpc>
              <a:spcBef>
                <a:spcPts val="400"/>
              </a:spcBef>
              <a:spcAft>
                <a:spcPts val="0"/>
              </a:spcAft>
              <a:buClr>
                <a:schemeClr val="dk1"/>
              </a:buClr>
              <a:buSzPts val="2000"/>
              <a:buFont typeface="Noto Sans Symbols"/>
              <a:buNone/>
            </a:pPr>
            <a:endParaRPr sz="2000" b="0" i="0" u="none" strike="noStrike" cap="none">
              <a:solidFill>
                <a:schemeClr val="dk1"/>
              </a:solidFill>
              <a:latin typeface="Arial"/>
              <a:ea typeface="Arial"/>
              <a:cs typeface="Arial"/>
              <a:sym typeface="Arial"/>
            </a:endParaRPr>
          </a:p>
          <a:p>
            <a:pPr marL="1143000" marR="0" lvl="2" indent="-228600" algn="l" rtl="0">
              <a:lnSpc>
                <a:spcPct val="90000"/>
              </a:lnSpc>
              <a:spcBef>
                <a:spcPts val="400"/>
              </a:spcBef>
              <a:spcAft>
                <a:spcPts val="0"/>
              </a:spcAft>
              <a:buClr>
                <a:schemeClr val="dk1"/>
              </a:buClr>
              <a:buSzPts val="2000"/>
              <a:buFont typeface="Noto Sans Symbols"/>
              <a:buChar char="⮚"/>
            </a:pPr>
            <a:r>
              <a:rPr lang="en-US" sz="2000" b="0" i="0" u="none" strike="noStrike" cap="none">
                <a:solidFill>
                  <a:schemeClr val="dk1"/>
                </a:solidFill>
                <a:latin typeface="Arial"/>
                <a:ea typeface="Arial"/>
                <a:cs typeface="Arial"/>
                <a:sym typeface="Arial"/>
              </a:rPr>
              <a:t>Unauthorized use of a motor vehicle belonging to another</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930"/>
        <p:cNvGrpSpPr/>
        <p:nvPr/>
      </p:nvGrpSpPr>
      <p:grpSpPr>
        <a:xfrm>
          <a:off x="0" y="0"/>
          <a:ext cx="0" cy="0"/>
          <a:chOff x="0" y="0"/>
          <a:chExt cx="0" cy="0"/>
        </a:xfrm>
      </p:grpSpPr>
      <p:sp>
        <p:nvSpPr>
          <p:cNvPr id="1931" name="Google Shape;1931;gfc69ddc3a3_1_229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Cancellation</a:t>
            </a:r>
            <a:endParaRPr/>
          </a:p>
        </p:txBody>
      </p:sp>
      <p:sp>
        <p:nvSpPr>
          <p:cNvPr id="1932" name="Google Shape;1932;gfc69ddc3a3_1_229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4000"/>
              <a:buFont typeface="Arial"/>
              <a:buChar char="•"/>
            </a:pPr>
            <a:r>
              <a:rPr lang="en-US" sz="4000" b="0" i="0" u="none">
                <a:solidFill>
                  <a:schemeClr val="dk1"/>
                </a:solidFill>
                <a:latin typeface="Arial"/>
                <a:ea typeface="Arial"/>
                <a:cs typeface="Arial"/>
                <a:sym typeface="Arial"/>
              </a:rPr>
              <a:t>If your license is cancelled you never get them back.</a:t>
            </a:r>
            <a:endParaRPr/>
          </a:p>
        </p:txBody>
      </p:sp>
      <p:pic>
        <p:nvPicPr>
          <p:cNvPr id="1933" name="Google Shape;1933;gfc69ddc3a3_1_2295" descr="C:\Users\RJP\Desktop\Drivers Edu\red foxx.jpg"/>
          <p:cNvPicPr preferRelativeResize="0"/>
          <p:nvPr/>
        </p:nvPicPr>
        <p:blipFill rotWithShape="1">
          <a:blip r:embed="rId3">
            <a:alphaModFix/>
          </a:blip>
          <a:srcRect/>
          <a:stretch/>
        </p:blipFill>
        <p:spPr>
          <a:xfrm>
            <a:off x="5181600" y="4114800"/>
            <a:ext cx="1889125" cy="2366962"/>
          </a:xfrm>
          <a:prstGeom prst="rect">
            <a:avLst/>
          </a:prstGeom>
          <a:noFill/>
          <a:ln>
            <a:noFill/>
          </a:ln>
        </p:spPr>
      </p:pic>
      <p:pic>
        <p:nvPicPr>
          <p:cNvPr id="1934" name="Google Shape;1934;gfc69ddc3a3_1_2295" descr="C:\Users\RJP\Desktop\Drivers Edu\images.jpg"/>
          <p:cNvPicPr preferRelativeResize="0"/>
          <p:nvPr/>
        </p:nvPicPr>
        <p:blipFill rotWithShape="1">
          <a:blip r:embed="rId4">
            <a:alphaModFix/>
          </a:blip>
          <a:srcRect/>
          <a:stretch/>
        </p:blipFill>
        <p:spPr>
          <a:xfrm>
            <a:off x="2667000" y="2819400"/>
            <a:ext cx="2527300" cy="2506662"/>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938"/>
        <p:cNvGrpSpPr/>
        <p:nvPr/>
      </p:nvGrpSpPr>
      <p:grpSpPr>
        <a:xfrm>
          <a:off x="0" y="0"/>
          <a:ext cx="0" cy="0"/>
          <a:chOff x="0" y="0"/>
          <a:chExt cx="0" cy="0"/>
        </a:xfrm>
      </p:grpSpPr>
      <p:sp>
        <p:nvSpPr>
          <p:cNvPr id="1939" name="Google Shape;1939;gfc69ddc3a3_1_2302"/>
          <p:cNvSpPr txBox="1">
            <a:spLocks noGrp="1"/>
          </p:cNvSpPr>
          <p:nvPr>
            <p:ph type="title" idx="4294967295"/>
          </p:nvPr>
        </p:nvSpPr>
        <p:spPr>
          <a:xfrm>
            <a:off x="0" y="274637"/>
            <a:ext cx="8229600" cy="11430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1"/>
              </a:buClr>
              <a:buSzPts val="4400"/>
              <a:buFont typeface="Arial"/>
              <a:buNone/>
            </a:pPr>
            <a:r>
              <a:rPr lang="en-US" sz="4400" b="0" i="0" u="none" strike="noStrike" cap="none">
                <a:solidFill>
                  <a:schemeClr val="dk1"/>
                </a:solidFill>
                <a:latin typeface="Arial"/>
                <a:ea typeface="Arial"/>
                <a:cs typeface="Arial"/>
                <a:sym typeface="Arial"/>
              </a:rPr>
              <a:t>License Cancellation</a:t>
            </a:r>
            <a:br>
              <a:rPr lang="en-US" sz="4400" b="0" i="0" u="none" strike="noStrike" cap="none">
                <a:solidFill>
                  <a:schemeClr val="dk1"/>
                </a:solidFill>
                <a:latin typeface="Arial"/>
                <a:ea typeface="Arial"/>
                <a:cs typeface="Arial"/>
                <a:sym typeface="Arial"/>
              </a:rPr>
            </a:br>
            <a:endParaRPr/>
          </a:p>
        </p:txBody>
      </p:sp>
      <p:sp>
        <p:nvSpPr>
          <p:cNvPr id="1940" name="Google Shape;1940;gfc69ddc3a3_1_2302"/>
          <p:cNvSpPr txBox="1">
            <a:spLocks noGrp="1"/>
          </p:cNvSpPr>
          <p:nvPr>
            <p:ph type="body" idx="4294967295"/>
          </p:nvPr>
        </p:nvSpPr>
        <p:spPr>
          <a:xfrm>
            <a:off x="685800" y="1308100"/>
            <a:ext cx="7543800" cy="4788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The Director of Public Safety is authorized to cancel any Driver’s License upon determining that a person was not entitled to the license.</a:t>
            </a:r>
            <a:endParaRPr/>
          </a:p>
          <a:p>
            <a:pPr marL="1143000" marR="0" lvl="2" indent="-228600" algn="l" rtl="0">
              <a:lnSpc>
                <a:spcPct val="9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When the licensee has some kind of physical or mental impairment, which may effect driving ability</a:t>
            </a:r>
            <a:endParaRPr/>
          </a:p>
          <a:p>
            <a:pPr marL="1143000" marR="0" lvl="2" indent="-228600" algn="l" rtl="0">
              <a:lnSpc>
                <a:spcPct val="9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One may be required to appear before a driver’s license examiner after issuance to prove ability to drive a motor vehicle. (Failure to report or submit doctor statements can lead to license being revoked</a:t>
            </a:r>
            <a:endParaRPr/>
          </a:p>
          <a:p>
            <a:pPr marL="342900" marR="0" lvl="0" indent="-342900" algn="l" rtl="0">
              <a:lnSpc>
                <a:spcPct val="90000"/>
              </a:lnSpc>
              <a:spcBef>
                <a:spcPts val="1000"/>
              </a:spcBef>
              <a:spcAft>
                <a:spcPts val="0"/>
              </a:spcAft>
              <a:buClr>
                <a:schemeClr val="dk1"/>
              </a:buClr>
              <a:buSzPts val="2000"/>
              <a:buFont typeface="Arial"/>
              <a:buNone/>
            </a:pPr>
            <a:r>
              <a:rPr lang="en-US" sz="2000" b="0" i="0" u="none">
                <a:solidFill>
                  <a:schemeClr val="dk1"/>
                </a:solidFill>
                <a:latin typeface="Arial"/>
                <a:ea typeface="Arial"/>
                <a:cs typeface="Arial"/>
                <a:sym typeface="Arial"/>
              </a:rPr>
              <a:t>		</a:t>
            </a:r>
            <a:endParaRPr/>
          </a:p>
          <a:p>
            <a:pPr marL="342900" marR="0" lvl="0" indent="-342900" algn="l" rtl="0">
              <a:lnSpc>
                <a:spcPct val="90000"/>
              </a:lnSpc>
              <a:spcBef>
                <a:spcPts val="400"/>
              </a:spcBef>
              <a:spcAft>
                <a:spcPts val="0"/>
              </a:spcAft>
              <a:buClr>
                <a:schemeClr val="dk1"/>
              </a:buClr>
              <a:buSzPts val="2000"/>
              <a:buFont typeface="Arial"/>
              <a:buChar char="•"/>
            </a:pPr>
            <a:r>
              <a:rPr lang="en-US" sz="2000" b="0" i="0" u="none">
                <a:solidFill>
                  <a:schemeClr val="dk1"/>
                </a:solidFill>
                <a:latin typeface="Arial"/>
                <a:ea typeface="Arial"/>
                <a:cs typeface="Arial"/>
                <a:sym typeface="Arial"/>
              </a:rPr>
              <a:t>Failing to give required or correct information on a driver’s license application; or committing any fraud in making an application is grounds for license cancellation.</a:t>
            </a:r>
            <a:endParaRPr/>
          </a:p>
          <a:p>
            <a:pPr marL="342900" marR="0" lvl="0" indent="-215900" algn="l" rtl="0">
              <a:spcBef>
                <a:spcPts val="400"/>
              </a:spcBef>
              <a:spcAft>
                <a:spcPts val="0"/>
              </a:spcAft>
              <a:buClr>
                <a:schemeClr val="dk1"/>
              </a:buClr>
              <a:buSzPts val="2000"/>
              <a:buFont typeface="Arial"/>
              <a:buNone/>
            </a:pPr>
            <a:endParaRPr sz="2000" b="0" i="0" u="none">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0">
                                            <p:txEl>
                                              <p:pRg st="0" end="0"/>
                                            </p:txEl>
                                          </p:spTgt>
                                        </p:tgtEl>
                                        <p:attrNameLst>
                                          <p:attrName>style.visibility</p:attrName>
                                        </p:attrNameLst>
                                      </p:cBhvr>
                                      <p:to>
                                        <p:strVal val="visible"/>
                                      </p:to>
                                    </p:set>
                                    <p:animEffect transition="in" filter="fade">
                                      <p:cBhvr>
                                        <p:cTn id="7" dur="1000"/>
                                        <p:tgtEl>
                                          <p:spTgt spid="19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0">
                                            <p:txEl>
                                              <p:pRg st="1" end="1"/>
                                            </p:txEl>
                                          </p:spTgt>
                                        </p:tgtEl>
                                        <p:attrNameLst>
                                          <p:attrName>style.visibility</p:attrName>
                                        </p:attrNameLst>
                                      </p:cBhvr>
                                      <p:to>
                                        <p:strVal val="visible"/>
                                      </p:to>
                                    </p:set>
                                    <p:animEffect transition="in" filter="fade">
                                      <p:cBhvr>
                                        <p:cTn id="12" dur="1000"/>
                                        <p:tgtEl>
                                          <p:spTgt spid="19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0">
                                            <p:txEl>
                                              <p:pRg st="2" end="2"/>
                                            </p:txEl>
                                          </p:spTgt>
                                        </p:tgtEl>
                                        <p:attrNameLst>
                                          <p:attrName>style.visibility</p:attrName>
                                        </p:attrNameLst>
                                      </p:cBhvr>
                                      <p:to>
                                        <p:strVal val="visible"/>
                                      </p:to>
                                    </p:set>
                                    <p:animEffect transition="in" filter="fade">
                                      <p:cBhvr>
                                        <p:cTn id="17" dur="1000"/>
                                        <p:tgtEl>
                                          <p:spTgt spid="19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0">
                                            <p:txEl>
                                              <p:pRg st="3" end="3"/>
                                            </p:txEl>
                                          </p:spTgt>
                                        </p:tgtEl>
                                        <p:attrNameLst>
                                          <p:attrName>style.visibility</p:attrName>
                                        </p:attrNameLst>
                                      </p:cBhvr>
                                      <p:to>
                                        <p:strVal val="visible"/>
                                      </p:to>
                                    </p:set>
                                    <p:animEffect transition="in" filter="fade">
                                      <p:cBhvr>
                                        <p:cTn id="22" dur="1000"/>
                                        <p:tgtEl>
                                          <p:spTgt spid="194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0">
                                            <p:txEl>
                                              <p:pRg st="4" end="4"/>
                                            </p:txEl>
                                          </p:spTgt>
                                        </p:tgtEl>
                                        <p:attrNameLst>
                                          <p:attrName>style.visibility</p:attrName>
                                        </p:attrNameLst>
                                      </p:cBhvr>
                                      <p:to>
                                        <p:strVal val="visible"/>
                                      </p:to>
                                    </p:set>
                                    <p:animEffect transition="in" filter="fade">
                                      <p:cBhvr>
                                        <p:cTn id="27" dur="1000"/>
                                        <p:tgtEl>
                                          <p:spTgt spid="194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0">
                                            <p:txEl>
                                              <p:pRg st="5" end="5"/>
                                            </p:txEl>
                                          </p:spTgt>
                                        </p:tgtEl>
                                        <p:attrNameLst>
                                          <p:attrName>style.visibility</p:attrName>
                                        </p:attrNameLst>
                                      </p:cBhvr>
                                      <p:to>
                                        <p:strVal val="visible"/>
                                      </p:to>
                                    </p:set>
                                    <p:animEffect transition="in" filter="fade">
                                      <p:cBhvr>
                                        <p:cTn id="32" dur="1000"/>
                                        <p:tgtEl>
                                          <p:spTgt spid="194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944"/>
        <p:cNvGrpSpPr/>
        <p:nvPr/>
      </p:nvGrpSpPr>
      <p:grpSpPr>
        <a:xfrm>
          <a:off x="0" y="0"/>
          <a:ext cx="0" cy="0"/>
          <a:chOff x="0" y="0"/>
          <a:chExt cx="0" cy="0"/>
        </a:xfrm>
      </p:grpSpPr>
      <p:sp>
        <p:nvSpPr>
          <p:cNvPr id="1945" name="Google Shape;1945;gfc69ddc3a3_1_2307"/>
          <p:cNvSpPr txBox="1">
            <a:spLocks noGrp="1"/>
          </p:cNvSpPr>
          <p:nvPr>
            <p:ph type="title"/>
          </p:nvPr>
        </p:nvSpPr>
        <p:spPr>
          <a:xfrm>
            <a:off x="457200" y="274637"/>
            <a:ext cx="8229600" cy="8685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Reinstatement Fees</a:t>
            </a:r>
            <a:endParaRPr/>
          </a:p>
        </p:txBody>
      </p:sp>
      <p:sp>
        <p:nvSpPr>
          <p:cNvPr id="1946" name="Google Shape;1946;gfc69ddc3a3_1_2307"/>
          <p:cNvSpPr txBox="1">
            <a:spLocks noGrp="1"/>
          </p:cNvSpPr>
          <p:nvPr>
            <p:ph type="body" idx="1"/>
          </p:nvPr>
        </p:nvSpPr>
        <p:spPr>
          <a:xfrm>
            <a:off x="457200" y="1066800"/>
            <a:ext cx="8534400" cy="5059500"/>
          </a:xfrm>
          <a:prstGeom prst="rect">
            <a:avLst/>
          </a:prstGeom>
          <a:noFill/>
          <a:ln>
            <a:noFill/>
          </a:ln>
        </p:spPr>
        <p:txBody>
          <a:bodyPr spcFirstLastPara="1" wrap="square" lIns="91425" tIns="45700" rIns="91425" bIns="45700" anchor="t" anchorCtr="0">
            <a:normAutofit fontScale="77500" lnSpcReduction="10000"/>
          </a:bodyPr>
          <a:lstStyle/>
          <a:p>
            <a:pPr marL="342900" marR="0" lvl="0" indent="-342900" algn="l" rtl="0">
              <a:lnSpc>
                <a:spcPct val="150000"/>
              </a:lnSpc>
              <a:spcBef>
                <a:spcPts val="0"/>
              </a:spcBef>
              <a:spcAft>
                <a:spcPts val="0"/>
              </a:spcAft>
              <a:buClr>
                <a:schemeClr val="dk1"/>
              </a:buClr>
              <a:buSzPct val="100000"/>
              <a:buFont typeface="Arial"/>
              <a:buNone/>
            </a:pPr>
            <a:r>
              <a:rPr lang="en-US" sz="3200" b="0" i="0" u="none">
                <a:solidFill>
                  <a:schemeClr val="dk1"/>
                </a:solidFill>
                <a:latin typeface="Arial"/>
                <a:ea typeface="Arial"/>
                <a:cs typeface="Arial"/>
                <a:sym typeface="Arial"/>
              </a:rPr>
              <a:t>Canceled, Suspended or Revoked  License  require a </a:t>
            </a:r>
            <a:r>
              <a:rPr lang="en-US" sz="3200" b="1" i="0" u="none">
                <a:solidFill>
                  <a:schemeClr val="dk1"/>
                </a:solidFill>
                <a:latin typeface="Arial"/>
                <a:ea typeface="Arial"/>
                <a:cs typeface="Arial"/>
                <a:sym typeface="Arial"/>
              </a:rPr>
              <a:t>reinstatement fee </a:t>
            </a:r>
            <a:r>
              <a:rPr lang="en-US" sz="3200" b="0" i="0" u="none">
                <a:solidFill>
                  <a:schemeClr val="dk1"/>
                </a:solidFill>
                <a:latin typeface="Arial"/>
                <a:ea typeface="Arial"/>
                <a:cs typeface="Arial"/>
                <a:sym typeface="Arial"/>
              </a:rPr>
              <a:t>of no less than $100 in addition to meeting other requirements of state law before re-licensing. </a:t>
            </a:r>
            <a:endParaRPr/>
          </a:p>
          <a:p>
            <a:pPr marL="342900" marR="0" lvl="0" indent="-297180" algn="l" rtl="0">
              <a:lnSpc>
                <a:spcPct val="80000"/>
              </a:lnSpc>
              <a:spcBef>
                <a:spcPts val="640"/>
              </a:spcBef>
              <a:spcAft>
                <a:spcPts val="0"/>
              </a:spcAft>
              <a:buClr>
                <a:schemeClr val="dk1"/>
              </a:buClr>
              <a:buSzPct val="100000"/>
              <a:buFont typeface="Arial"/>
              <a:buChar char="•"/>
            </a:pPr>
            <a:r>
              <a:rPr lang="en-US" sz="3200" b="1" i="0" u="none">
                <a:solidFill>
                  <a:schemeClr val="dk1"/>
                </a:solidFill>
                <a:latin typeface="Arial"/>
                <a:ea typeface="Arial"/>
                <a:cs typeface="Arial"/>
                <a:sym typeface="Arial"/>
              </a:rPr>
              <a:t>Failure to surrender </a:t>
            </a:r>
            <a:r>
              <a:rPr lang="en-US" sz="3200" b="0" i="0" u="none">
                <a:solidFill>
                  <a:schemeClr val="dk1"/>
                </a:solidFill>
                <a:latin typeface="Arial"/>
                <a:ea typeface="Arial"/>
                <a:cs typeface="Arial"/>
                <a:sym typeface="Arial"/>
              </a:rPr>
              <a:t>a suspended, canceled  or revoked license will result in an additional $50 fee.</a:t>
            </a:r>
            <a:endParaRPr/>
          </a:p>
          <a:p>
            <a:pPr marL="342900" marR="0" lvl="0" indent="-297180" algn="l" rtl="0">
              <a:lnSpc>
                <a:spcPct val="80000"/>
              </a:lnSpc>
              <a:spcBef>
                <a:spcPts val="640"/>
              </a:spcBef>
              <a:spcAft>
                <a:spcPts val="0"/>
              </a:spcAft>
              <a:buClr>
                <a:schemeClr val="dk1"/>
              </a:buClr>
              <a:buSzPct val="100000"/>
              <a:buFont typeface="Arial"/>
              <a:buChar char="•"/>
            </a:pPr>
            <a:r>
              <a:rPr lang="en-US" sz="3200" b="1" i="0" u="none">
                <a:solidFill>
                  <a:schemeClr val="dk1"/>
                </a:solidFill>
                <a:latin typeface="Arial"/>
                <a:ea typeface="Arial"/>
                <a:cs typeface="Arial"/>
                <a:sym typeface="Arial"/>
              </a:rPr>
              <a:t>Drug related charges </a:t>
            </a:r>
            <a:r>
              <a:rPr lang="en-US" sz="3200" b="0" i="0" u="none">
                <a:solidFill>
                  <a:schemeClr val="dk1"/>
                </a:solidFill>
                <a:latin typeface="Arial"/>
                <a:ea typeface="Arial"/>
                <a:cs typeface="Arial"/>
                <a:sym typeface="Arial"/>
              </a:rPr>
              <a:t>require an additional $25 fee.</a:t>
            </a:r>
            <a:endParaRPr/>
          </a:p>
          <a:p>
            <a:pPr marL="342900" marR="0" lvl="0" indent="-297180" algn="l" rtl="0">
              <a:lnSpc>
                <a:spcPct val="80000"/>
              </a:lnSpc>
              <a:spcBef>
                <a:spcPts val="640"/>
              </a:spcBef>
              <a:spcAft>
                <a:spcPts val="0"/>
              </a:spcAft>
              <a:buClr>
                <a:schemeClr val="dk1"/>
              </a:buClr>
              <a:buSzPct val="100000"/>
              <a:buFont typeface="Arial"/>
              <a:buChar char="•"/>
            </a:pPr>
            <a:r>
              <a:rPr lang="en-US" sz="3200" b="1" i="0" u="none">
                <a:solidFill>
                  <a:schemeClr val="dk1"/>
                </a:solidFill>
                <a:latin typeface="Arial"/>
                <a:ea typeface="Arial"/>
                <a:cs typeface="Arial"/>
                <a:sym typeface="Arial"/>
              </a:rPr>
              <a:t>Failure to pay child support </a:t>
            </a:r>
            <a:r>
              <a:rPr lang="en-US" sz="3200" b="0" i="0" u="none">
                <a:solidFill>
                  <a:schemeClr val="dk1"/>
                </a:solidFill>
                <a:latin typeface="Arial"/>
                <a:ea typeface="Arial"/>
                <a:cs typeface="Arial"/>
                <a:sym typeface="Arial"/>
              </a:rPr>
              <a:t>require and additional $50 fee.</a:t>
            </a:r>
            <a:endParaRPr/>
          </a:p>
          <a:p>
            <a:pPr marL="342900" marR="0" lvl="0" indent="-139700" algn="l" rtl="0">
              <a:lnSpc>
                <a:spcPct val="80000"/>
              </a:lnSpc>
              <a:spcBef>
                <a:spcPts val="640"/>
              </a:spcBef>
              <a:spcAft>
                <a:spcPts val="0"/>
              </a:spcAft>
              <a:buClr>
                <a:schemeClr val="dk1"/>
              </a:buClr>
              <a:buSzPct val="100000"/>
              <a:buFont typeface="Arial"/>
              <a:buNone/>
            </a:pPr>
            <a:endParaRPr sz="3200" b="1" i="0" u="none">
              <a:solidFill>
                <a:schemeClr val="dk1"/>
              </a:solidFill>
              <a:latin typeface="Arial"/>
              <a:ea typeface="Arial"/>
              <a:cs typeface="Arial"/>
              <a:sym typeface="Arial"/>
            </a:endParaRPr>
          </a:p>
          <a:p>
            <a:pPr marL="342900" marR="0" lvl="0" indent="-342900" algn="l" rtl="0">
              <a:lnSpc>
                <a:spcPct val="80000"/>
              </a:lnSpc>
              <a:spcBef>
                <a:spcPts val="160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a:p>
            <a:pPr marL="342900" marR="0" lvl="0" indent="-139700" algn="l" rtl="0">
              <a:spcBef>
                <a:spcPts val="640"/>
              </a:spcBef>
              <a:spcAft>
                <a:spcPts val="0"/>
              </a:spcAft>
              <a:buClr>
                <a:schemeClr val="dk1"/>
              </a:buClr>
              <a:buSzPct val="100000"/>
              <a:buFont typeface="Arial"/>
              <a:buNone/>
            </a:pPr>
            <a:endParaRPr sz="3200" b="0" i="0" u="non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17"/>
        <p:cNvGrpSpPr/>
        <p:nvPr/>
      </p:nvGrpSpPr>
      <p:grpSpPr>
        <a:xfrm>
          <a:off x="0" y="0"/>
          <a:ext cx="0" cy="0"/>
          <a:chOff x="0" y="0"/>
          <a:chExt cx="0" cy="0"/>
        </a:xfrm>
      </p:grpSpPr>
      <p:sp>
        <p:nvSpPr>
          <p:cNvPr id="1718" name="Google Shape;1718;gfc69ddc3a3_1_209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Exceptions to driver license law</a:t>
            </a:r>
            <a:endParaRPr/>
          </a:p>
        </p:txBody>
      </p:sp>
      <p:sp>
        <p:nvSpPr>
          <p:cNvPr id="1719" name="Google Shape;1719;gfc69ddc3a3_1_2095"/>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65125" marR="0" lvl="1" indent="-255587" algn="l" rtl="0">
              <a:lnSpc>
                <a:spcPct val="100000"/>
              </a:lnSpc>
              <a:spcBef>
                <a:spcPts val="0"/>
              </a:spcBef>
              <a:spcAft>
                <a:spcPts val="0"/>
              </a:spcAft>
              <a:buClr>
                <a:schemeClr val="dk1"/>
              </a:buClr>
              <a:buSzPts val="1904"/>
              <a:buFont typeface="Noto Sans Symbols"/>
              <a:buChar char="🞂"/>
            </a:pPr>
            <a:r>
              <a:rPr lang="en-US" sz="2800" b="0" i="0" u="none" strike="noStrike" cap="none">
                <a:solidFill>
                  <a:schemeClr val="dk1"/>
                </a:solidFill>
                <a:latin typeface="Arial"/>
                <a:ea typeface="Arial"/>
                <a:cs typeface="Arial"/>
                <a:sym typeface="Arial"/>
              </a:rPr>
              <a:t>Any person driving a tractor or implement of husbandry temporarily on the roads</a:t>
            </a:r>
            <a:endParaRPr/>
          </a:p>
          <a:p>
            <a:pPr marL="365125" marR="0" lvl="1" indent="-134683" algn="l" rtl="0">
              <a:lnSpc>
                <a:spcPct val="100000"/>
              </a:lnSpc>
              <a:spcBef>
                <a:spcPts val="400"/>
              </a:spcBef>
              <a:spcAft>
                <a:spcPts val="0"/>
              </a:spcAft>
              <a:buClr>
                <a:schemeClr val="dk1"/>
              </a:buClr>
              <a:buSzPts val="1904"/>
              <a:buFont typeface="Noto Sans Symbols"/>
              <a:buNone/>
            </a:pPr>
            <a:endParaRPr sz="2800" b="0" i="0" u="none" strike="noStrike" cap="none">
              <a:solidFill>
                <a:schemeClr val="dk1"/>
              </a:solidFill>
              <a:latin typeface="Arial"/>
              <a:ea typeface="Arial"/>
              <a:cs typeface="Arial"/>
              <a:sym typeface="Arial"/>
            </a:endParaRPr>
          </a:p>
          <a:p>
            <a:pPr marL="342900" marR="0" lvl="0" indent="-165100" algn="l" rtl="0">
              <a:spcBef>
                <a:spcPts val="560"/>
              </a:spcBef>
              <a:spcAft>
                <a:spcPts val="0"/>
              </a:spcAft>
              <a:buClr>
                <a:schemeClr val="dk1"/>
              </a:buClr>
              <a:buSzPts val="2800"/>
              <a:buFont typeface="Arial"/>
              <a:buNone/>
            </a:pPr>
            <a:endParaRPr sz="2800" b="0" i="0" u="none" strike="noStrike" cap="none">
              <a:solidFill>
                <a:schemeClr val="dk1"/>
              </a:solidFill>
              <a:latin typeface="Arial"/>
              <a:ea typeface="Arial"/>
              <a:cs typeface="Arial"/>
              <a:sym typeface="Arial"/>
            </a:endParaRPr>
          </a:p>
        </p:txBody>
      </p:sp>
      <p:pic>
        <p:nvPicPr>
          <p:cNvPr id="1720" name="Google Shape;1720;gfc69ddc3a3_1_2095" descr="C:\Program Files (x86)\Microsoft Office\MEDIA\CAGCAT10\j0149887.wmf"/>
          <p:cNvPicPr preferRelativeResize="0"/>
          <p:nvPr/>
        </p:nvPicPr>
        <p:blipFill rotWithShape="1">
          <a:blip r:embed="rId3">
            <a:alphaModFix/>
          </a:blip>
          <a:srcRect/>
          <a:stretch/>
        </p:blipFill>
        <p:spPr>
          <a:xfrm>
            <a:off x="990600" y="2743200"/>
            <a:ext cx="2819400" cy="2286000"/>
          </a:xfrm>
          <a:prstGeom prst="rect">
            <a:avLst/>
          </a:prstGeom>
          <a:noFill/>
          <a:ln>
            <a:noFill/>
          </a:ln>
        </p:spPr>
      </p:pic>
      <p:pic>
        <p:nvPicPr>
          <p:cNvPr id="1721" name="Google Shape;1721;gfc69ddc3a3_1_2095" descr="C:\Program Files (x86)\Microsoft Office\MEDIA\CAGCAT10\j0233312.wmf"/>
          <p:cNvPicPr preferRelativeResize="0"/>
          <p:nvPr/>
        </p:nvPicPr>
        <p:blipFill rotWithShape="1">
          <a:blip r:embed="rId4">
            <a:alphaModFix/>
          </a:blip>
          <a:srcRect/>
          <a:stretch/>
        </p:blipFill>
        <p:spPr>
          <a:xfrm>
            <a:off x="5410200" y="2819400"/>
            <a:ext cx="2381249" cy="24256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5"/>
        <p:cNvGrpSpPr/>
        <p:nvPr/>
      </p:nvGrpSpPr>
      <p:grpSpPr>
        <a:xfrm>
          <a:off x="0" y="0"/>
          <a:ext cx="0" cy="0"/>
          <a:chOff x="0" y="0"/>
          <a:chExt cx="0" cy="0"/>
        </a:xfrm>
      </p:grpSpPr>
      <p:sp>
        <p:nvSpPr>
          <p:cNvPr id="1726" name="Google Shape;1726;gfc69ddc3a3_1_210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Exceptions to driver license law</a:t>
            </a:r>
            <a:endParaRPr/>
          </a:p>
        </p:txBody>
      </p:sp>
      <p:sp>
        <p:nvSpPr>
          <p:cNvPr id="1727" name="Google Shape;1727;gfc69ddc3a3_1_2102"/>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 resident at least 16 years old who has in his immediate possession a valid driver license issued from his home state or country.</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Arial"/>
                <a:ea typeface="Arial"/>
                <a:cs typeface="Arial"/>
                <a:sym typeface="Arial"/>
              </a:rPr>
              <a:t>This includes military personnel stationed in Alabama.</a:t>
            </a:r>
            <a:endParaRPr/>
          </a:p>
        </p:txBody>
      </p:sp>
      <p:pic>
        <p:nvPicPr>
          <p:cNvPr id="1728" name="Google Shape;1728;gfc69ddc3a3_1_2102" descr="C:\Users\RJP\Desktop\Drivers Edu\images.jpg"/>
          <p:cNvPicPr preferRelativeResize="0"/>
          <p:nvPr/>
        </p:nvPicPr>
        <p:blipFill rotWithShape="1">
          <a:blip r:embed="rId3">
            <a:alphaModFix/>
          </a:blip>
          <a:srcRect/>
          <a:stretch/>
        </p:blipFill>
        <p:spPr>
          <a:xfrm>
            <a:off x="4114800" y="4038600"/>
            <a:ext cx="3581400" cy="25209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32"/>
        <p:cNvGrpSpPr/>
        <p:nvPr/>
      </p:nvGrpSpPr>
      <p:grpSpPr>
        <a:xfrm>
          <a:off x="0" y="0"/>
          <a:ext cx="0" cy="0"/>
          <a:chOff x="0" y="0"/>
          <a:chExt cx="0" cy="0"/>
        </a:xfrm>
      </p:grpSpPr>
      <p:sp>
        <p:nvSpPr>
          <p:cNvPr id="1733" name="Google Shape;1733;gfc69ddc3a3_1_210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Exception to driver license law</a:t>
            </a:r>
            <a:endParaRPr/>
          </a:p>
        </p:txBody>
      </p:sp>
      <p:sp>
        <p:nvSpPr>
          <p:cNvPr id="1734" name="Google Shape;1734;gfc69ddc3a3_1_2108"/>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 NON-resident at least 16 years old whose home country does not requiring licensing of drivers.</a:t>
            </a:r>
            <a:endParaRPr/>
          </a:p>
          <a:p>
            <a:pPr marL="742950" marR="0" lvl="1" indent="-285750" algn="l" rtl="0">
              <a:lnSpc>
                <a:spcPct val="100000"/>
              </a:lnSpc>
              <a:spcBef>
                <a:spcPts val="560"/>
              </a:spcBef>
              <a:spcAft>
                <a:spcPts val="0"/>
              </a:spcAft>
              <a:buClr>
                <a:schemeClr val="dk1"/>
              </a:buClr>
              <a:buSzPts val="2800"/>
              <a:buFont typeface="Arial"/>
              <a:buChar char="–"/>
            </a:pPr>
            <a:r>
              <a:rPr lang="en-US" sz="2800" b="0" i="0" u="none" strike="noStrike" cap="none">
                <a:solidFill>
                  <a:schemeClr val="dk1"/>
                </a:solidFill>
                <a:latin typeface="Arial"/>
                <a:ea typeface="Arial"/>
                <a:cs typeface="Arial"/>
                <a:sym typeface="Arial"/>
              </a:rPr>
              <a:t>MAY operate a vehicle for no more than 90 days in any calendar year IF the vehicle is duly registered for the current year in the home country.</a:t>
            </a:r>
            <a:endParaRPr/>
          </a:p>
        </p:txBody>
      </p:sp>
      <p:pic>
        <p:nvPicPr>
          <p:cNvPr id="1735" name="Google Shape;1735;gfc69ddc3a3_1_2108" descr="C:\Users\RJP\Desktop\Drivers Edu\masai.jpg"/>
          <p:cNvPicPr preferRelativeResize="0"/>
          <p:nvPr/>
        </p:nvPicPr>
        <p:blipFill rotWithShape="1">
          <a:blip r:embed="rId3">
            <a:alphaModFix/>
          </a:blip>
          <a:srcRect/>
          <a:stretch/>
        </p:blipFill>
        <p:spPr>
          <a:xfrm>
            <a:off x="5562600" y="4495800"/>
            <a:ext cx="3360737" cy="2133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9"/>
        <p:cNvGrpSpPr/>
        <p:nvPr/>
      </p:nvGrpSpPr>
      <p:grpSpPr>
        <a:xfrm>
          <a:off x="0" y="0"/>
          <a:ext cx="0" cy="0"/>
          <a:chOff x="0" y="0"/>
          <a:chExt cx="0" cy="0"/>
        </a:xfrm>
      </p:grpSpPr>
      <p:sp>
        <p:nvSpPr>
          <p:cNvPr id="1740" name="Google Shape;1740;gfc69ddc3a3_1_21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Exception to driver license law</a:t>
            </a:r>
            <a:endParaRPr/>
          </a:p>
        </p:txBody>
      </p:sp>
      <p:sp>
        <p:nvSpPr>
          <p:cNvPr id="1741" name="Google Shape;1741;gfc69ddc3a3_1_211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Arial"/>
              <a:buChar char="•"/>
            </a:pPr>
            <a:r>
              <a:rPr lang="en-US" sz="3200" b="0" i="0" u="none">
                <a:solidFill>
                  <a:schemeClr val="dk1"/>
                </a:solidFill>
                <a:latin typeface="Arial"/>
                <a:ea typeface="Arial"/>
                <a:cs typeface="Arial"/>
                <a:sym typeface="Arial"/>
              </a:rPr>
              <a:t>A non-resident may drive without an Alabama driver license IF he has a driver license from the state of residence and can only drive for 30 days once he becomes a resident of Alabama.</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45"/>
        <p:cNvGrpSpPr/>
        <p:nvPr/>
      </p:nvGrpSpPr>
      <p:grpSpPr>
        <a:xfrm>
          <a:off x="0" y="0"/>
          <a:ext cx="0" cy="0"/>
          <a:chOff x="0" y="0"/>
          <a:chExt cx="0" cy="0"/>
        </a:xfrm>
      </p:grpSpPr>
      <p:sp>
        <p:nvSpPr>
          <p:cNvPr id="1746" name="Google Shape;1746;gfc69ddc3a3_1_211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800"/>
              <a:buFont typeface="Arial"/>
              <a:buNone/>
            </a:pPr>
            <a:r>
              <a:rPr lang="en-US" sz="2800" b="0" i="0" u="none">
                <a:solidFill>
                  <a:schemeClr val="dk1"/>
                </a:solidFill>
                <a:latin typeface="Arial"/>
                <a:ea typeface="Arial"/>
                <a:cs typeface="Arial"/>
                <a:sym typeface="Arial"/>
              </a:rPr>
              <a:t>According to the Alabama Driver’s Manual, an Alabama driver license shall not be issued to:</a:t>
            </a:r>
            <a:endParaRPr/>
          </a:p>
        </p:txBody>
      </p:sp>
      <p:sp>
        <p:nvSpPr>
          <p:cNvPr id="1747" name="Google Shape;1747;gfc69ddc3a3_1_2119"/>
          <p:cNvSpPr txBox="1">
            <a:spLocks noGrp="1"/>
          </p:cNvSpPr>
          <p:nvPr>
            <p:ph type="body" idx="1"/>
          </p:nvPr>
        </p:nvSpPr>
        <p:spPr>
          <a:xfrm>
            <a:off x="533400" y="1447800"/>
            <a:ext cx="8229600" cy="5148300"/>
          </a:xfrm>
          <a:prstGeom prst="rect">
            <a:avLst/>
          </a:prstGeom>
          <a:noFill/>
          <a:ln>
            <a:noFill/>
          </a:ln>
        </p:spPr>
        <p:txBody>
          <a:bodyPr spcFirstLastPara="1" wrap="square" lIns="91425" tIns="45700" rIns="91425" bIns="45700" anchor="t" anchorCtr="0">
            <a:noAutofit/>
          </a:bodyPr>
          <a:lstStyle/>
          <a:p>
            <a:pPr marL="742950" marR="0" lvl="1" indent="-285750" algn="l" rtl="0">
              <a:lnSpc>
                <a:spcPct val="100000"/>
              </a:lnSpc>
              <a:spcBef>
                <a:spcPts val="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Persons under 16 years old and has not had a learners license for at 6 months</a:t>
            </a:r>
            <a:endParaRPr/>
          </a:p>
          <a:p>
            <a:pPr marL="742950" marR="0" lvl="1" indent="-28575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Any person failing to pass the driver exam</a:t>
            </a:r>
            <a:endParaRPr/>
          </a:p>
          <a:p>
            <a:pPr marL="742950" marR="0" lvl="1" indent="-285750" algn="l" rtl="0">
              <a:lnSpc>
                <a:spcPct val="100000"/>
              </a:lnSpc>
              <a:spcBef>
                <a:spcPts val="640"/>
              </a:spcBef>
              <a:spcAft>
                <a:spcPts val="0"/>
              </a:spcAft>
              <a:buClr>
                <a:schemeClr val="dk1"/>
              </a:buClr>
              <a:buSzPts val="3200"/>
              <a:buFont typeface="Arial"/>
              <a:buChar char="–"/>
            </a:pPr>
            <a:r>
              <a:rPr lang="en-US" sz="3200" b="0" i="0" u="none" strike="noStrike" cap="none">
                <a:solidFill>
                  <a:schemeClr val="dk1"/>
                </a:solidFill>
                <a:latin typeface="Arial"/>
                <a:ea typeface="Arial"/>
                <a:cs typeface="Arial"/>
                <a:sym typeface="Arial"/>
              </a:rPr>
              <a:t>ANY person who is under the age of 19 that is not compliant with Alabama Act 93-368; (proof of school enrollment)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1"/>
        <p:cNvGrpSpPr/>
        <p:nvPr/>
      </p:nvGrpSpPr>
      <p:grpSpPr>
        <a:xfrm>
          <a:off x="0" y="0"/>
          <a:ext cx="0" cy="0"/>
          <a:chOff x="0" y="0"/>
          <a:chExt cx="0" cy="0"/>
        </a:xfrm>
      </p:grpSpPr>
      <p:sp>
        <p:nvSpPr>
          <p:cNvPr id="1752" name="Google Shape;1752;gfc69ddc3a3_1_212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Arial"/>
              <a:buNone/>
            </a:pPr>
            <a:r>
              <a:rPr lang="en-US" sz="4400" b="0" i="0" u="none">
                <a:solidFill>
                  <a:schemeClr val="dk1"/>
                </a:solidFill>
                <a:latin typeface="Arial"/>
                <a:ea typeface="Arial"/>
                <a:cs typeface="Arial"/>
                <a:sym typeface="Arial"/>
              </a:rPr>
              <a:t>Cannot get a license</a:t>
            </a:r>
            <a:endParaRPr/>
          </a:p>
        </p:txBody>
      </p:sp>
      <p:sp>
        <p:nvSpPr>
          <p:cNvPr id="1753" name="Google Shape;1753;gfc69ddc3a3_1_2124"/>
          <p:cNvSpPr txBox="1">
            <a:spLocks noGrp="1"/>
          </p:cNvSpPr>
          <p:nvPr>
            <p:ph type="body" idx="1"/>
          </p:nvPr>
        </p:nvSpPr>
        <p:spPr>
          <a:xfrm>
            <a:off x="457200" y="1481137"/>
            <a:ext cx="8229600" cy="1947900"/>
          </a:xfrm>
          <a:prstGeom prst="rect">
            <a:avLst/>
          </a:prstGeom>
          <a:noFill/>
          <a:ln>
            <a:noFill/>
          </a:ln>
        </p:spPr>
        <p:txBody>
          <a:bodyPr spcFirstLastPara="1" wrap="square" lIns="91425" tIns="45700" rIns="91425" bIns="45700" anchor="t" anchorCtr="0">
            <a:noAutofit/>
          </a:bodyPr>
          <a:lstStyle/>
          <a:p>
            <a:pPr marL="742950" marR="0" lvl="1" indent="-285750" algn="l" rtl="0">
              <a:lnSpc>
                <a:spcPct val="100000"/>
              </a:lnSpc>
              <a:spcBef>
                <a:spcPts val="0"/>
              </a:spcBef>
              <a:spcAft>
                <a:spcPts val="0"/>
              </a:spcAft>
              <a:buClr>
                <a:schemeClr val="dk1"/>
              </a:buClr>
              <a:buSzPts val="3600"/>
              <a:buFont typeface="Arial"/>
              <a:buChar char="–"/>
            </a:pPr>
            <a:r>
              <a:rPr lang="en-US" sz="3600" b="0" i="0" u="none" strike="noStrike" cap="none">
                <a:solidFill>
                  <a:schemeClr val="dk1"/>
                </a:solidFill>
                <a:latin typeface="Arial"/>
                <a:ea typeface="Arial"/>
                <a:cs typeface="Arial"/>
                <a:sym typeface="Arial"/>
              </a:rPr>
              <a:t>Any person whose driving privilege is suspended or revoked in any state</a:t>
            </a:r>
            <a:endParaRPr/>
          </a:p>
          <a:p>
            <a:pPr marL="342900" marR="0" lvl="0" indent="-114300" algn="l" rtl="0">
              <a:spcBef>
                <a:spcPts val="720"/>
              </a:spcBef>
              <a:spcAft>
                <a:spcPts val="0"/>
              </a:spcAft>
              <a:buClr>
                <a:schemeClr val="dk1"/>
              </a:buClr>
              <a:buSzPts val="3600"/>
              <a:buFont typeface="Arial"/>
              <a:buNone/>
            </a:pPr>
            <a:endParaRPr sz="3600" b="0" i="0" u="none" strike="noStrike" cap="none">
              <a:solidFill>
                <a:schemeClr val="dk1"/>
              </a:solidFill>
              <a:latin typeface="Arial"/>
              <a:ea typeface="Arial"/>
              <a:cs typeface="Arial"/>
              <a:sym typeface="Arial"/>
            </a:endParaRPr>
          </a:p>
        </p:txBody>
      </p:sp>
      <p:pic>
        <p:nvPicPr>
          <p:cNvPr id="1754" name="Google Shape;1754;gfc69ddc3a3_1_2124" descr="C:\Users\RJP\Desktop\Drivers Edu\images.jpg"/>
          <p:cNvPicPr preferRelativeResize="0"/>
          <p:nvPr/>
        </p:nvPicPr>
        <p:blipFill rotWithShape="1">
          <a:blip r:embed="rId3">
            <a:alphaModFix/>
          </a:blip>
          <a:srcRect/>
          <a:stretch/>
        </p:blipFill>
        <p:spPr>
          <a:xfrm>
            <a:off x="3352800" y="3581400"/>
            <a:ext cx="3414712" cy="242411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2564</Words>
  <Application>Microsoft Macintosh PowerPoint</Application>
  <PresentationFormat>On-screen Show (4:3)</PresentationFormat>
  <Paragraphs>215</Paragraphs>
  <Slides>37</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Noto Sans Symbols</vt:lpstr>
      <vt:lpstr>Times New Roman</vt:lpstr>
      <vt:lpstr>Trebuchet MS</vt:lpstr>
      <vt:lpstr>Office Theme</vt:lpstr>
      <vt:lpstr>HIGHWAY LICENSE REQUIREMENTS</vt:lpstr>
      <vt:lpstr>License to Drive</vt:lpstr>
      <vt:lpstr>Exceptions to the rule of an Alabama driver license</vt:lpstr>
      <vt:lpstr>Exceptions to driver license law</vt:lpstr>
      <vt:lpstr>Exceptions to driver license law</vt:lpstr>
      <vt:lpstr>Exception to driver license law</vt:lpstr>
      <vt:lpstr>Exception to driver license law</vt:lpstr>
      <vt:lpstr>According to the Alabama Driver’s Manual, an Alabama driver license shall not be issued to:</vt:lpstr>
      <vt:lpstr>Cannot get a license</vt:lpstr>
      <vt:lpstr>Cannot get a license</vt:lpstr>
      <vt:lpstr>  Applicable Fees Cost of obtaining and reinstating driver licenses for motor vehicles, motorcycles and vessels</vt:lpstr>
      <vt:lpstr>Minimum Age Requirements</vt:lpstr>
      <vt:lpstr>Learner License  </vt:lpstr>
      <vt:lpstr> Learner License  </vt:lpstr>
      <vt:lpstr>Learner License Test</vt:lpstr>
      <vt:lpstr>Requirements for Obtaining a Driver License</vt:lpstr>
      <vt:lpstr>Requirements for Renewal</vt:lpstr>
      <vt:lpstr>Out of State Renewal</vt:lpstr>
      <vt:lpstr>Alabama Graduated Driver License</vt:lpstr>
      <vt:lpstr>Alabama GDL</vt:lpstr>
      <vt:lpstr>Alabama GDL</vt:lpstr>
      <vt:lpstr>ALABAMA GDL</vt:lpstr>
      <vt:lpstr>ALABAMA GDL</vt:lpstr>
      <vt:lpstr>ALABAMA GDL</vt:lpstr>
      <vt:lpstr>ALABAMA GDL</vt:lpstr>
      <vt:lpstr>Driving: A Right or Privilege? </vt:lpstr>
      <vt:lpstr>ALABAMA POINT SYSTEM</vt:lpstr>
      <vt:lpstr>Let’s look at this point system</vt:lpstr>
      <vt:lpstr>Alabama Point System</vt:lpstr>
      <vt:lpstr>Losing the privilege of a driver license</vt:lpstr>
      <vt:lpstr>Suspension</vt:lpstr>
      <vt:lpstr>Suspension </vt:lpstr>
      <vt:lpstr>Revocation </vt:lpstr>
      <vt:lpstr>Revocation </vt:lpstr>
      <vt:lpstr>Cancellation</vt:lpstr>
      <vt:lpstr>License Cancellation </vt:lpstr>
      <vt:lpstr>Reinstatement Fees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HIGHWAY LICENSE REQUIREMENTS</dc:title>
  <dc:creator>glowery</dc:creator>
  <cp:lastModifiedBy>James Dearmon</cp:lastModifiedBy>
  <cp:revision>1</cp:revision>
  <dcterms:created xsi:type="dcterms:W3CDTF">2003-07-09T20:36:46Z</dcterms:created>
  <dcterms:modified xsi:type="dcterms:W3CDTF">2023-07-18T20:17:24Z</dcterms:modified>
</cp:coreProperties>
</file>