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25" r:id="rId2"/>
  </p:sldMasterIdLst>
  <p:sldIdLst>
    <p:sldId id="256" r:id="rId3"/>
    <p:sldId id="257" r:id="rId4"/>
    <p:sldId id="269" r:id="rId5"/>
    <p:sldId id="258" r:id="rId6"/>
    <p:sldId id="271" r:id="rId7"/>
    <p:sldId id="272" r:id="rId8"/>
    <p:sldId id="273" r:id="rId9"/>
    <p:sldId id="270" r:id="rId10"/>
    <p:sldId id="259" r:id="rId11"/>
    <p:sldId id="276" r:id="rId12"/>
    <p:sldId id="274" r:id="rId13"/>
    <p:sldId id="260" r:id="rId14"/>
    <p:sldId id="261" r:id="rId15"/>
    <p:sldId id="275" r:id="rId16"/>
    <p:sldId id="262" r:id="rId17"/>
    <p:sldId id="263" r:id="rId18"/>
    <p:sldId id="264" r:id="rId19"/>
    <p:sldId id="277" r:id="rId20"/>
    <p:sldId id="265" r:id="rId21"/>
    <p:sldId id="266" r:id="rId22"/>
    <p:sldId id="267" r:id="rId23"/>
    <p:sldId id="278" r:id="rId24"/>
    <p:sldId id="268" r:id="rId25"/>
  </p:sldIdLst>
  <p:sldSz cx="9144000" cy="6858000" type="screen4x3"/>
  <p:notesSz cx="7077075" cy="9418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867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867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868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868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8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68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868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868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8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868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869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9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869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9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869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9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870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0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870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0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870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0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870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1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871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1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871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1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871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872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2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872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2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872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2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873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3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873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3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873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3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873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4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874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4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874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74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74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875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5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875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5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5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875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5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5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875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6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6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876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6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6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876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6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6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876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6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7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877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7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7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877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7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7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877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7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7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878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8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878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878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878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9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79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879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80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80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80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81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81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FD514F-374E-48F4-8DD5-E72A65AE8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DC51-D2EF-4C40-8110-D196A8A7B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61359-9327-48E6-9FAE-2C6076F5F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B752-7AEF-4191-B4CB-B948F654D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E62-7E99-437B-A589-9C9880BDA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BCDE6-4CBC-4594-A955-510DD44C1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486-359A-497B-A6E8-CAC60325C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AFF1-0989-47A8-8B23-B6E478020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FAF9-C310-4671-AF90-8C4D879A5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34B9-7AF1-48EB-825F-4040212ED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AFDA-DDF1-4770-AC5B-C66527089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CEA6-44A8-4E0A-9ED7-A5A670706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764C-633B-43C8-A7E6-522A9E3DC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926A-9A9A-435B-A9DB-07F6B3B6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9196-BE41-42AF-A3BC-982634C53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D01DB-5E93-40D4-8169-D022B7D21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859A-897E-4C54-80E6-FF350FF4F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6403-D26C-41D1-9DF4-E0FDF3839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70BF-5214-4CBF-A7C4-4DA0B8B31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B1E5A-81E0-4FE8-B11E-53F440126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998D-6163-4817-90B6-F6B07DBDB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2130-3576-4337-BF3C-33CD01F80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6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5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766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66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766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66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6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6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66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7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67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7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67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7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67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8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68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8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68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8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68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8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69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9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69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9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69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9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69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0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70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0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70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0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70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1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71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1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71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1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71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1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7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2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72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2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2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72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2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2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7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73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3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3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73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3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3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73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3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3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74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4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74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4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74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4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74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5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5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75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5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5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75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5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5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75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5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6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76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76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78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8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8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78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78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5A26986-1122-40AA-8732-00BDADFD5CF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A26986-1122-40AA-8732-00BDADFD5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Cold War Era</a:t>
            </a:r>
            <a:br>
              <a:rPr lang="en-US"/>
            </a:br>
            <a:r>
              <a:rPr lang="en-US"/>
              <a:t>1945-1954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 In 1946, Winston Churchill declared in a speech in Fulton, Missouri, that an “</a:t>
            </a:r>
            <a:r>
              <a:rPr lang="en-US" b="1" dirty="0" smtClean="0"/>
              <a:t>iron curtain</a:t>
            </a:r>
            <a:r>
              <a:rPr lang="en-US" dirty="0" smtClean="0"/>
              <a:t>” had descended on Europe.  He meant that the Soviets had cut off Eastern Europe from the West.  (map p.789)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pic>
        <p:nvPicPr>
          <p:cNvPr id="5" name="Content Placeholder 4" descr="Iron Curt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773" y="1600200"/>
            <a:ext cx="4300453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 cont…..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7.  The policy of containment meant that the U.S. would try to prevent the Soviet Union from spreading communism to other parts of the world.</a:t>
            </a:r>
          </a:p>
          <a:p>
            <a:endParaRPr lang="en-US"/>
          </a:p>
          <a:p>
            <a:r>
              <a:rPr lang="en-US"/>
              <a:t>8.  The Truman Doctrine was a commitment to help nations threatened by communism and Soviet expansion.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 cont…..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9.  The Marshall Plan helped rebuild the countries of Western Europe.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10.  The Berlin Airlift continued day and night for more than 10 months, delivering tons of supplies to West Berlin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pic>
        <p:nvPicPr>
          <p:cNvPr id="4" name="Content Placeholder 3" descr="Berlin Airlli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91376"/>
            <a:ext cx="7924800" cy="492171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 cont…..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11.  In the Middle East, Jews and Arabs both claimed the region of Palestine.</a:t>
            </a:r>
          </a:p>
          <a:p>
            <a:r>
              <a:rPr lang="en-US" sz="2400" dirty="0" smtClean="0"/>
              <a:t>12.  The country of Israel was created by dividing Palestine.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sr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200400"/>
            <a:ext cx="4523232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27.2  Postwar Politics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1.  President Truman’s plan for domestic reforms was called the Fair Deal.  </a:t>
            </a:r>
          </a:p>
          <a:p>
            <a:endParaRPr lang="en-US" sz="2800"/>
          </a:p>
          <a:p>
            <a:r>
              <a:rPr lang="en-US" sz="2800"/>
              <a:t>2.  In 1946, the slogan  “Had Enough” helped Republicans win control of both houses of congress.  </a:t>
            </a:r>
          </a:p>
          <a:p>
            <a:endParaRPr lang="en-US" sz="2800"/>
          </a:p>
          <a:p>
            <a:r>
              <a:rPr lang="en-US" sz="2800"/>
              <a:t>3.  The G.I. Bill provided unemployment and health benefits for GI’s and their families.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27.3  The Korean War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  On June 25, 1950, the armies of North Korea crossed the 38</a:t>
            </a:r>
            <a:r>
              <a:rPr lang="en-US" baseline="30000" dirty="0"/>
              <a:t>th</a:t>
            </a:r>
            <a:r>
              <a:rPr lang="en-US" dirty="0"/>
              <a:t> parallel into South Korea.  Within days the communist forces had gained control over much of South Korea, including Seoul, the capital city.  (map p.  803)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27.3 cont….</a:t>
            </a:r>
            <a:endParaRPr lang="en-US" dirty="0"/>
          </a:p>
        </p:txBody>
      </p:sp>
      <p:pic>
        <p:nvPicPr>
          <p:cNvPr id="4" name="Content Placeholder 3" descr="korean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37869"/>
            <a:ext cx="7543800" cy="562013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27.3  cont…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General Douglas MacArthur was put in command of UN forces in Korea.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 China fought on the side of North Korea.  (p.804)</a:t>
            </a:r>
          </a:p>
          <a:p>
            <a:endParaRPr lang="en-US" dirty="0"/>
          </a:p>
          <a:p>
            <a:r>
              <a:rPr lang="en-US" dirty="0"/>
              <a:t>4.  On April 11, 1951, President Truman relieved MacArthur of his command in Korea.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 Cold War Origins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1.  In Feb. 1945, the “Big Three” Allied leaders- Franklin D. Roosevelt, Winston Churchill, and Joseph Stalin met at Yalta, a Soviet port on the Black Sea. (Yalta Conference)   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the big th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29000"/>
            <a:ext cx="7471029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27.4  The Red Scare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 The Red Scare was the fear of communist or the spread of communism in the U.S. from about 1947 until the mid 1950s.</a:t>
            </a:r>
          </a:p>
          <a:p>
            <a:endParaRPr lang="en-US"/>
          </a:p>
          <a:p>
            <a:r>
              <a:rPr lang="en-US"/>
              <a:t>2.  The House Un-American Activities Committee (HUAC) began investigating communist activity in the nation.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27.4  cont…..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 The most dramatic spy case to come before HUAC involved the atomic bomb and a New York couple named Julius and Ethel Rosenberg.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osenber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328532"/>
            <a:ext cx="5486400" cy="35294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27.4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From 1950 to 1954, the hunt for Communists in America was dominated by senator Joseph McCarthy from Wisconsin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oseph McCart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7999"/>
            <a:ext cx="4876800" cy="36528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27.4  cont….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5.  McCarthy’s downfall was the televised </a:t>
            </a:r>
            <a:r>
              <a:rPr lang="en-US" sz="2800" dirty="0" smtClean="0"/>
              <a:t>Army-McCarthy </a:t>
            </a:r>
            <a:r>
              <a:rPr lang="en-US" sz="2800" dirty="0"/>
              <a:t>hearings.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Army McCarthy Hear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895600"/>
            <a:ext cx="3962400" cy="3745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At the Yalta Conference, the Soviet Union agreed to enter the war against Japan in exchange for some territories in Asia.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Yalta C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00400"/>
            <a:ext cx="6030684" cy="3512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cont….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3.  After WWII the Allies agreed to divide Germany into four zones. The U.S., Britain, France, and Russia would each control a zone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rmany 4 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5306661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becomes two separate countries.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east and west Germ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477000" cy="45435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Berlin divided into 4 parts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erlin 4 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564109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Berlin becomes a divided city.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erlin 2 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5410200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27.1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4.  President Roosevelt died suddenly on April 12, 1945.  Vice president Harry S. Truman succeeded him.   (Quote p.790)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oosevelt 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743200"/>
            <a:ext cx="4876800" cy="39244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27.1  cont….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5.  On June 26, 1945 , in San Francisco, California, 50 nations – including the Soviet Union – signed the charter creating the United Nations. (U.N.)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4" name="Picture 3" descr="United N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917</TotalTime>
  <Words>652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Fireworks</vt:lpstr>
      <vt:lpstr>Apex</vt:lpstr>
      <vt:lpstr>The Cold War Era 1945-1954</vt:lpstr>
      <vt:lpstr>27.1  Cold War Origins</vt:lpstr>
      <vt:lpstr>27.1 cont…</vt:lpstr>
      <vt:lpstr>27.1 cont….</vt:lpstr>
      <vt:lpstr>27.1 cont….</vt:lpstr>
      <vt:lpstr>27.1 cont….</vt:lpstr>
      <vt:lpstr>27.1 cont….</vt:lpstr>
      <vt:lpstr>27.1 cont…</vt:lpstr>
      <vt:lpstr>27.1  cont….</vt:lpstr>
      <vt:lpstr>27.1 cont….</vt:lpstr>
      <vt:lpstr>27.1 cont….</vt:lpstr>
      <vt:lpstr>27.1  cont…..</vt:lpstr>
      <vt:lpstr>27.1  cont…..</vt:lpstr>
      <vt:lpstr>27.1 cont….</vt:lpstr>
      <vt:lpstr>27.1  cont…..</vt:lpstr>
      <vt:lpstr>27.2  Postwar Politics</vt:lpstr>
      <vt:lpstr>27.3  The Korean War</vt:lpstr>
      <vt:lpstr>27.3 cont….</vt:lpstr>
      <vt:lpstr>27.3  cont…</vt:lpstr>
      <vt:lpstr>27.4  The Red Scare</vt:lpstr>
      <vt:lpstr>27.4  cont…..</vt:lpstr>
      <vt:lpstr>27.4 cont….</vt:lpstr>
      <vt:lpstr>27.4  cont….</vt:lpstr>
    </vt:vector>
  </TitlesOfParts>
  <Company>Mobile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Era 1945-1954</dc:title>
  <dc:creator>MCPSS</dc:creator>
  <cp:lastModifiedBy>Lenovo User</cp:lastModifiedBy>
  <cp:revision>30</cp:revision>
  <dcterms:created xsi:type="dcterms:W3CDTF">2009-02-11T14:29:26Z</dcterms:created>
  <dcterms:modified xsi:type="dcterms:W3CDTF">2014-02-18T16:13:29Z</dcterms:modified>
</cp:coreProperties>
</file>