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703" r:id="rId1"/>
  </p:sldMasterIdLst>
  <p:notesMasterIdLst>
    <p:notesMasterId r:id="rId8"/>
  </p:notesMasterIdLst>
  <p:sldIdLst>
    <p:sldId id="578" r:id="rId2"/>
    <p:sldId id="579" r:id="rId3"/>
    <p:sldId id="580" r:id="rId4"/>
    <p:sldId id="581" r:id="rId5"/>
    <p:sldId id="582" r:id="rId6"/>
    <p:sldId id="583" r:id="rId7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9"/>
      <p:bold r:id="rId10"/>
      <p:italic r:id="rId11"/>
      <p:boldItalic r:id="rId12"/>
    </p:embeddedFont>
    <p:embeddedFont>
      <p:font typeface="Garamond" panose="02020404030301010803" pitchFamily="18" charset="0"/>
      <p:regular r:id="rId13"/>
      <p:bold r:id="rId14"/>
      <p:italic r:id="rId15"/>
      <p:boldItalic r:id="rId16"/>
    </p:embeddedFont>
    <p:embeddedFont>
      <p:font typeface="Trebuchet MS" panose="020B0703020202090204" pitchFamily="34" charset="0"/>
      <p:regular r:id="rId17"/>
      <p:bold r:id="rId18"/>
      <p: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56" roundtripDataSignature="AMtx7miG6ZRnac5tqAYAdbLsIrTqKVQyH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B37A58B-BD91-4F9C-9CD0-605FE8939EFC}">
  <a:tblStyle styleId="{EB37A58B-BD91-4F9C-9CD0-605FE8939EF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3"/>
  </p:normalViewPr>
  <p:slideViewPr>
    <p:cSldViewPr snapToGrid="0">
      <p:cViewPr varScale="1">
        <p:scale>
          <a:sx n="101" d="100"/>
          <a:sy n="101" d="100"/>
        </p:scale>
        <p:origin x="1960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font" Target="fonts/font10.fntdata"/><Relationship Id="rId659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font" Target="fonts/font9.fntdata"/><Relationship Id="rId65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661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657" Type="http://schemas.openxmlformats.org/officeDocument/2006/relationships/presProps" Target="presProps.xml"/><Relationship Id="rId66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656" Type="http://customschemas.google.com/relationships/presentationmetadata" Target="metadata"/><Relationship Id="rId10" Type="http://schemas.openxmlformats.org/officeDocument/2006/relationships/font" Target="fonts/font2.fntdata"/><Relationship Id="rId19" Type="http://schemas.openxmlformats.org/officeDocument/2006/relationships/font" Target="fonts/font11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Dearmon" userId="b6ee78ef-37c5-4bb1-8c15-8f2d416fb2e4" providerId="ADAL" clId="{2D5D7B1F-27AE-7143-8865-4BF6A80B2140}"/>
    <pc:docChg chg="undo custSel addSld delSld modSld">
      <pc:chgData name="James Dearmon" userId="b6ee78ef-37c5-4bb1-8c15-8f2d416fb2e4" providerId="ADAL" clId="{2D5D7B1F-27AE-7143-8865-4BF6A80B2140}" dt="2023-07-18T20:28:59.370" v="4" actId="27636"/>
      <pc:docMkLst>
        <pc:docMk/>
      </pc:docMkLst>
      <pc:sldChg chg="modSp add del mod">
        <pc:chgData name="James Dearmon" userId="b6ee78ef-37c5-4bb1-8c15-8f2d416fb2e4" providerId="ADAL" clId="{2D5D7B1F-27AE-7143-8865-4BF6A80B2140}" dt="2023-07-18T20:28:59.370" v="4" actId="27636"/>
        <pc:sldMkLst>
          <pc:docMk/>
          <pc:sldMk cId="0" sldId="256"/>
        </pc:sldMkLst>
        <pc:spChg chg="mod">
          <ac:chgData name="James Dearmon" userId="b6ee78ef-37c5-4bb1-8c15-8f2d416fb2e4" providerId="ADAL" clId="{2D5D7B1F-27AE-7143-8865-4BF6A80B2140}" dt="2023-07-18T20:28:59.370" v="4" actId="27636"/>
          <ac:spMkLst>
            <pc:docMk/>
            <pc:sldMk cId="0" sldId="256"/>
            <ac:spMk id="742" creationId="{00000000-0000-0000-0000-000000000000}"/>
          </ac:spMkLst>
        </pc:spChg>
      </pc:sldChg>
      <pc:sldChg chg="modNotes">
        <pc:chgData name="James Dearmon" userId="b6ee78ef-37c5-4bb1-8c15-8f2d416fb2e4" providerId="ADAL" clId="{2D5D7B1F-27AE-7143-8865-4BF6A80B2140}" dt="2023-07-18T20:28:41.912" v="1"/>
        <pc:sldMkLst>
          <pc:docMk/>
          <pc:sldMk cId="0" sldId="406"/>
        </pc:sldMkLst>
      </pc:sldChg>
      <pc:sldChg chg="modNotes">
        <pc:chgData name="James Dearmon" userId="b6ee78ef-37c5-4bb1-8c15-8f2d416fb2e4" providerId="ADAL" clId="{2D5D7B1F-27AE-7143-8865-4BF6A80B2140}" dt="2023-07-18T20:28:41.912" v="1"/>
        <pc:sldMkLst>
          <pc:docMk/>
          <pc:sldMk cId="0" sldId="40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9" name="Google Shape;3049;g10469cf0601_0_25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50" name="Google Shape;3050;g10469cf0601_0_25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7" name="Google Shape;3057;g10469cf0601_0_25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58" name="Google Shape;3058;g10469cf0601_0_25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4" name="Google Shape;3064;g10469cf0601_0_25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65" name="Google Shape;3065;g10469cf0601_0_25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0" name="Google Shape;3070;g10469cf0601_0_25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71" name="Google Shape;3071;g10469cf0601_0_25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Google Shape;3076;g10469cf0601_0_25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77" name="Google Shape;3077;g10469cf0601_0_25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" name="Google Shape;3082;g10469cf0601_0_25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83" name="Google Shape;3083;g10469cf0601_0_25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g10469cf0601_0_260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2" name="Google Shape;402;g10469cf0601_0_260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3" name="Google Shape;403;g10469cf0601_0_260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4" name="Google Shape;404;g10469cf0601_0_260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5" name="Google Shape;405;g10469cf0601_0_260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10469cf0601_0_2615"/>
          <p:cNvSpPr txBox="1">
            <a:spLocks noGrp="1"/>
          </p:cNvSpPr>
          <p:nvPr>
            <p:ph type="title"/>
          </p:nvPr>
        </p:nvSpPr>
        <p:spPr>
          <a:xfrm rot="5400000">
            <a:off x="4732350" y="2171688"/>
            <a:ext cx="58515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2" name="Google Shape;412;g10469cf0601_0_2615"/>
          <p:cNvSpPr txBox="1">
            <a:spLocks noGrp="1"/>
          </p:cNvSpPr>
          <p:nvPr>
            <p:ph type="body" idx="1"/>
          </p:nvPr>
        </p:nvSpPr>
        <p:spPr>
          <a:xfrm rot="5400000">
            <a:off x="541350" y="190488"/>
            <a:ext cx="5851500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3" name="Google Shape;413;g10469cf0601_0_26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4" name="Google Shape;414;g10469cf0601_0_26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5" name="Google Shape;415;g10469cf0601_0_26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g10469cf0601_0_262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8" name="Google Shape;418;g10469cf0601_0_2621"/>
          <p:cNvSpPr txBox="1">
            <a:spLocks noGrp="1"/>
          </p:cNvSpPr>
          <p:nvPr>
            <p:ph type="body" idx="1"/>
          </p:nvPr>
        </p:nvSpPr>
        <p:spPr>
          <a:xfrm rot="5400000">
            <a:off x="2308950" y="-251550"/>
            <a:ext cx="452610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9" name="Google Shape;419;g10469cf0601_0_262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0" name="Google Shape;420;g10469cf0601_0_26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1" name="Google Shape;421;g10469cf0601_0_26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g10469cf0601_0_2627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4" name="Google Shape;424;g10469cf0601_0_262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5" name="Google Shape;425;g10469cf0601_0_2627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426" name="Google Shape;426;g10469cf0601_0_262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7" name="Google Shape;427;g10469cf0601_0_262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8" name="Google Shape;428;g10469cf0601_0_26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g10469cf0601_0_2634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400" cy="116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1" name="Google Shape;431;g10469cf0601_0_2634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00" cy="585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432" name="Google Shape;432;g10469cf0601_0_2634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400" cy="469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433" name="Google Shape;433;g10469cf0601_0_263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4" name="Google Shape;434;g10469cf0601_0_263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5" name="Google Shape;435;g10469cf0601_0_263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g10469cf0601_0_26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8" name="Google Shape;438;g10469cf0601_0_264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9" name="Google Shape;439;g10469cf0601_0_264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0" name="Google Shape;440;g10469cf0601_0_264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g10469cf0601_0_264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3" name="Google Shape;443;g10469cf0601_0_264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44" name="Google Shape;444;g10469cf0601_0_264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5" name="Google Shape;445;g10469cf0601_0_264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46" name="Google Shape;446;g10469cf0601_0_264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7" name="Google Shape;447;g10469cf0601_0_264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8" name="Google Shape;448;g10469cf0601_0_264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9" name="Google Shape;449;g10469cf0601_0_26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Google Shape;458;g10469cf0601_0_2662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9" name="Google Shape;459;g10469cf0601_0_2662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60" name="Google Shape;460;g10469cf0601_0_26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1" name="Google Shape;461;g10469cf0601_0_266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2" name="Google Shape;462;g10469cf0601_0_266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g10469cf0601_0_259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0" name="Google Shape;390;g10469cf0601_0_259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1" name="Google Shape;391;g10469cf0601_0_259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/>
          </a:p>
        </p:txBody>
      </p:sp>
      <p:sp>
        <p:nvSpPr>
          <p:cNvPr id="392" name="Google Shape;392;g10469cf0601_0_259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/>
          </a:p>
        </p:txBody>
      </p:sp>
      <p:sp>
        <p:nvSpPr>
          <p:cNvPr id="393" name="Google Shape;393;g10469cf0601_0_259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Garamond"/>
              <a:buNone/>
              <a:defRPr sz="1200" b="0" i="0" u="none" strike="noStrike" cap="none">
                <a:solidFill>
                  <a:srgbClr val="898989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705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4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KCOtf-lRt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2" name="Google Shape;3052;g10469cf0601_0_25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Defensive Driving</a:t>
            </a:r>
            <a:endParaRPr/>
          </a:p>
        </p:txBody>
      </p:sp>
      <p:sp>
        <p:nvSpPr>
          <p:cNvPr id="3053" name="Google Shape;3053;g10469cf0601_0_25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There are many different techniques that we can use to help </a:t>
            </a:r>
            <a:r>
              <a:rPr lang="en-US" sz="3200" b="1" i="0" u="sng">
                <a:solidFill>
                  <a:schemeClr val="dk1"/>
                </a:solidFill>
              </a:rPr>
              <a:t>minimize </a:t>
            </a: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our risks while driving on the roadways.</a:t>
            </a:r>
            <a:endParaRPr/>
          </a:p>
          <a:p>
            <a: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There are two that are the backbone of safe driving. They are: Smith System and SIPDE.</a:t>
            </a:r>
            <a:endParaRPr/>
          </a:p>
          <a:p>
            <a: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054" name="Google Shape;3054;g10469cf0601_0_2510" descr="szo03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5575" y="46037"/>
            <a:ext cx="1619250" cy="1619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55" name="Google Shape;3055;g10469cf0601_0_2510" descr="szo03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086600" y="152400"/>
            <a:ext cx="1619250" cy="1619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0" name="Google Shape;3060;g10469cf0601_0_251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Smith System</a:t>
            </a:r>
            <a:endParaRPr/>
          </a:p>
        </p:txBody>
      </p:sp>
      <p:sp>
        <p:nvSpPr>
          <p:cNvPr id="3061" name="Google Shape;3061;g10469cf0601_0_251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Smith System is a series of principles designed to help one drive safely and defensively.</a:t>
            </a:r>
            <a:endParaRPr/>
          </a:p>
          <a:p>
            <a: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Smith System consist of 5 important guidelines.</a:t>
            </a:r>
            <a:endParaRPr/>
          </a:p>
          <a:p>
            <a: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062" name="Google Shape;3062;g10469cf0601_0_2517" descr="k058370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276600" y="4572000"/>
            <a:ext cx="2667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7" name="Google Shape;3067;g10469cf0601_0_252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Smith Guidelines:</a:t>
            </a:r>
            <a:endParaRPr/>
          </a:p>
        </p:txBody>
      </p:sp>
      <p:sp>
        <p:nvSpPr>
          <p:cNvPr id="3068" name="Google Shape;3068;g10469cf0601_0_25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 </a:t>
            </a:r>
            <a:r>
              <a:rPr lang="en-US" sz="3200" b="1" i="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Aim High in Steering</a:t>
            </a: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Look well ahead of your vehicle as you drive. Try to look 20 to 30 seconds ahead of you.</a:t>
            </a:r>
            <a:endParaRPr/>
          </a:p>
          <a:p>
            <a: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</a:t>
            </a:r>
            <a:r>
              <a:rPr lang="en-US" sz="3200" b="1" i="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Keep Your Eyes Moving</a:t>
            </a:r>
            <a:r>
              <a:rPr lang="en-US" sz="32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– Search the scene constantly.  Stay alert for changes on the roadway or potentially dangerous conditions that might require you to make an adjustment.</a:t>
            </a:r>
            <a:endParaRPr/>
          </a:p>
          <a:p>
            <a: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Google Shape;3073;g10469cf0601_0_252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Smith System</a:t>
            </a:r>
            <a:endParaRPr/>
          </a:p>
        </p:txBody>
      </p:sp>
      <p:sp>
        <p:nvSpPr>
          <p:cNvPr id="3074" name="Google Shape;3074;g10469cf0601_0_2528"/>
          <p:cNvSpPr txBox="1">
            <a:spLocks noGrp="1"/>
          </p:cNvSpPr>
          <p:nvPr>
            <p:ph type="body" idx="1"/>
          </p:nvPr>
        </p:nvSpPr>
        <p:spPr>
          <a:xfrm>
            <a:off x="457200" y="914400"/>
            <a:ext cx="8229600" cy="521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139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</a:t>
            </a:r>
            <a:r>
              <a:rPr lang="en-US" sz="3200" b="1" i="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Get the Big Picture</a:t>
            </a: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 Search the whole scene.  Ex.  As you approach an intersection, search for vehicles, pedestrians, and others.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Google Shape;3079;g10469cf0601_0_253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Smith System</a:t>
            </a:r>
            <a:endParaRPr/>
          </a:p>
        </p:txBody>
      </p:sp>
      <p:sp>
        <p:nvSpPr>
          <p:cNvPr id="3080" name="Google Shape;3080;g10469cf0601_0_2533"/>
          <p:cNvSpPr txBox="1">
            <a:spLocks noGrp="1"/>
          </p:cNvSpPr>
          <p:nvPr>
            <p:ph type="body" idx="1"/>
          </p:nvPr>
        </p:nvSpPr>
        <p:spPr>
          <a:xfrm>
            <a:off x="457200" y="1219200"/>
            <a:ext cx="8229600" cy="491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139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</a:t>
            </a:r>
            <a:r>
              <a:rPr lang="en-US" sz="3200" b="1" i="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Make Sure Others See You</a:t>
            </a:r>
            <a:r>
              <a:rPr lang="en-US" sz="32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Communicate with all others using the roadway. Position your vehicle so others can see you. Signal your intentions to others.  Ex. Tapping brake for stopping.</a:t>
            </a:r>
            <a:endParaRPr/>
          </a:p>
          <a:p>
            <a: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5" name="Google Shape;3085;g10469cf0601_0_253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Smith System</a:t>
            </a:r>
            <a:endParaRPr/>
          </a:p>
        </p:txBody>
      </p:sp>
      <p:sp>
        <p:nvSpPr>
          <p:cNvPr id="3086" name="Google Shape;3086;g10469cf0601_0_253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5. </a:t>
            </a:r>
            <a:r>
              <a:rPr lang="en-US" sz="3200" b="1" i="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Leave Yourself A Way Out</a:t>
            </a: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Position your vehicle so that you keep a margin of space to avoid a collision. </a:t>
            </a:r>
            <a:endParaRPr/>
          </a:p>
          <a:p>
            <a: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*** </a:t>
            </a:r>
            <a:r>
              <a:rPr lang="en-US" sz="32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 a defensive driver***</a:t>
            </a:r>
            <a:endParaRPr/>
          </a:p>
          <a:p>
            <a: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1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1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087" name="Google Shape;3087;g10469cf0601_0_2538" descr="k16050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495800" y="4419600"/>
            <a:ext cx="4191000" cy="2438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235</Words>
  <Application>Microsoft Macintosh PowerPoint</Application>
  <PresentationFormat>On-screen Show (4:3)</PresentationFormat>
  <Paragraphs>24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Garamond</vt:lpstr>
      <vt:lpstr>Arial</vt:lpstr>
      <vt:lpstr>Times New Roman</vt:lpstr>
      <vt:lpstr>Trebuchet MS</vt:lpstr>
      <vt:lpstr>Calibri</vt:lpstr>
      <vt:lpstr>Office Theme</vt:lpstr>
      <vt:lpstr>Defensive Driving</vt:lpstr>
      <vt:lpstr>Smith System</vt:lpstr>
      <vt:lpstr>Smith Guidelines:</vt:lpstr>
      <vt:lpstr>Smith System</vt:lpstr>
      <vt:lpstr>Smith System</vt:lpstr>
      <vt:lpstr>Smith System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TRAFFIC SAFETY EDUCATION</dc:title>
  <dc:creator>glowery</dc:creator>
  <cp:lastModifiedBy>James Dearmon</cp:lastModifiedBy>
  <cp:revision>3</cp:revision>
  <dcterms:created xsi:type="dcterms:W3CDTF">2003-07-09T20:36:46Z</dcterms:created>
  <dcterms:modified xsi:type="dcterms:W3CDTF">2023-07-18T21:12:03Z</dcterms:modified>
</cp:coreProperties>
</file>