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8"/>
    <p:restoredTop sz="94586"/>
  </p:normalViewPr>
  <p:slideViewPr>
    <p:cSldViewPr snapToGrid="0" snapToObjects="1">
      <p:cViewPr varScale="1">
        <p:scale>
          <a:sx n="109" d="100"/>
          <a:sy n="109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FBD4C-05FF-5A40-9506-0025BA6DEB9E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925F-1357-8044-B8DB-0A794DC36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8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4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8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15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17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5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0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71237-EBC5-9E48-BD17-06EA76D66C6A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41B5-20B7-D646-A8FD-ADA2A73F5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26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10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851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34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36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0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538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91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902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43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71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4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5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89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horizontal template</Template>
  <TotalTime>2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lemons.amy@gmail.com</dc:creator>
  <cp:lastModifiedBy>Amanda Dunnam</cp:lastModifiedBy>
  <cp:revision>2</cp:revision>
  <dcterms:created xsi:type="dcterms:W3CDTF">2018-11-07T20:43:06Z</dcterms:created>
  <dcterms:modified xsi:type="dcterms:W3CDTF">2020-04-21T21:15:56Z</dcterms:modified>
</cp:coreProperties>
</file>