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0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06FB-4457-484C-837B-D5F892B5133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2FB33-8A43-DF42-B67B-A68B0897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Drag</a:t>
            </a:r>
            <a:r>
              <a:rPr lang="en-US" b="1" baseline="0" dirty="0"/>
              <a:t> the coins you need to the piggy bank.  This is an example slide.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Drag</a:t>
            </a:r>
            <a:r>
              <a:rPr lang="en-US" b="1" baseline="0"/>
              <a:t> the coins you need to the piggy bank.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FB33-8A43-DF42-B67B-A68B089757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44" y="4343518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0" y="2956977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3150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 rot="781042">
            <a:off x="6450792" y="1585402"/>
            <a:ext cx="2367956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9033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3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0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767840" cy="174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2" y="5158645"/>
            <a:ext cx="1316736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6" y="3476950"/>
            <a:ext cx="1542288" cy="153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70123"/>
            <a:ext cx="1249680" cy="128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0"/>
            <a:ext cx="1767840" cy="174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8" y="0"/>
            <a:ext cx="1767840" cy="174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3" y="25817"/>
            <a:ext cx="1767840" cy="1749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0" y="1995940"/>
            <a:ext cx="1249680" cy="128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038384"/>
            <a:ext cx="1249680" cy="128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8" y="2045923"/>
            <a:ext cx="124968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9" y="2010022"/>
            <a:ext cx="1249680" cy="1286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03664"/>
            <a:ext cx="1542288" cy="1530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64" y="3545211"/>
            <a:ext cx="1542288" cy="153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57339"/>
            <a:ext cx="1542288" cy="1530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9" y="3552750"/>
            <a:ext cx="1542288" cy="1530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1" y="5231767"/>
            <a:ext cx="1316736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70" y="5241717"/>
            <a:ext cx="1316736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19639"/>
            <a:ext cx="1316736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66" y="5230678"/>
            <a:ext cx="1316736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9" y="5227132"/>
            <a:ext cx="1316736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80" y="5189142"/>
            <a:ext cx="1316736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5215140"/>
            <a:ext cx="131673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40" y="5259925"/>
            <a:ext cx="131673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02" y="5150173"/>
            <a:ext cx="1316736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11" y="5223295"/>
            <a:ext cx="1316736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0" y="5233245"/>
            <a:ext cx="1316736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1167"/>
            <a:ext cx="131673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16" y="5222206"/>
            <a:ext cx="131673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9" y="5218660"/>
            <a:ext cx="1316736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30" y="5180670"/>
            <a:ext cx="1316736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1" y="5206668"/>
            <a:ext cx="1316736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90" y="5251453"/>
            <a:ext cx="1316736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54" y="3472508"/>
            <a:ext cx="1542288" cy="15300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499222"/>
            <a:ext cx="1542288" cy="15300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42" y="3540769"/>
            <a:ext cx="1542288" cy="1530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20" y="3552897"/>
            <a:ext cx="1542288" cy="15300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7" y="3548308"/>
            <a:ext cx="1542288" cy="15300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1" y="3467388"/>
            <a:ext cx="1542288" cy="1530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494102"/>
            <a:ext cx="1542288" cy="15300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9" y="3535649"/>
            <a:ext cx="1542288" cy="153009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7" y="3547777"/>
            <a:ext cx="1542288" cy="15300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3543188"/>
            <a:ext cx="1542288" cy="15300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96" y="3461205"/>
            <a:ext cx="1542288" cy="15300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39" y="3487919"/>
            <a:ext cx="1542288" cy="15300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4" y="3529466"/>
            <a:ext cx="1542288" cy="15300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2" y="3541594"/>
            <a:ext cx="1542288" cy="1530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83" y="3490485"/>
            <a:ext cx="1542288" cy="15300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28070"/>
            <a:ext cx="1249680" cy="12862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91" y="2053887"/>
            <a:ext cx="1249680" cy="12862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71" y="2096331"/>
            <a:ext cx="1249680" cy="12862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9" y="2103870"/>
            <a:ext cx="1249680" cy="1286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80" y="2067969"/>
            <a:ext cx="1249680" cy="12862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70518"/>
            <a:ext cx="1249680" cy="12862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22" y="2096335"/>
            <a:ext cx="1249680" cy="12862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2" y="2138779"/>
            <a:ext cx="1249680" cy="1286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0" y="2146318"/>
            <a:ext cx="1249680" cy="12862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11" y="2110417"/>
            <a:ext cx="1249680" cy="12862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65786"/>
            <a:ext cx="1249680" cy="128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58" y="2091603"/>
            <a:ext cx="1249680" cy="1286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38" y="2134047"/>
            <a:ext cx="1249680" cy="128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86" y="2141586"/>
            <a:ext cx="1249680" cy="1286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7" y="2105685"/>
            <a:ext cx="1249680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1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horizontal template</Template>
  <TotalTime>5</TotalTime>
  <Words>150</Words>
  <Application>Microsoft Macintosh PowerPoint</Application>
  <PresentationFormat>On-screen Show (4:3)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Lemons</dc:creator>
  <cp:lastModifiedBy>Amanda Dunnam</cp:lastModifiedBy>
  <cp:revision>2</cp:revision>
  <dcterms:created xsi:type="dcterms:W3CDTF">2020-04-11T19:03:19Z</dcterms:created>
  <dcterms:modified xsi:type="dcterms:W3CDTF">2020-04-21T21:20:29Z</dcterms:modified>
</cp:coreProperties>
</file>