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2" r:id="rId6"/>
    <p:sldId id="263" r:id="rId7"/>
    <p:sldId id="259" r:id="rId8"/>
    <p:sldId id="258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5"/>
    <p:restoredTop sz="94696"/>
  </p:normalViewPr>
  <p:slideViewPr>
    <p:cSldViewPr snapToGrid="0" snapToObjects="1">
      <p:cViewPr varScale="1">
        <p:scale>
          <a:sx n="84" d="100"/>
          <a:sy n="84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BE87-21F6-D44C-B71F-7344A706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40AC1-53CB-1E44-AF47-597A40AD8A8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99CDA-88B6-124C-836F-5141035D0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7F46A-BD95-4141-9048-14D88B81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7FEFB-2A71-FA4E-B691-6B8B8E2E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4B9C6-6E3A-3E49-8804-4A99B6B4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F6E549C-89FE-4C43-9A6C-8D9810DCD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8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www.youtube.com/watch?v=OasbYWF4_S8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BA86-48A2-F94A-A7DB-43D71167D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855" y="1261331"/>
            <a:ext cx="3497565" cy="3002662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Recycling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1A2C4-0011-D14A-A2E3-8E66C17B5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374" y="4263992"/>
            <a:ext cx="3498045" cy="1325857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The “Green Team”</a:t>
            </a:r>
          </a:p>
          <a:p>
            <a:pPr algn="l"/>
            <a:r>
              <a:rPr lang="en-US" dirty="0"/>
              <a:t>Saraland Early Education Center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3900D-6D4F-B341-949C-BB348C55D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75" y="1261330"/>
            <a:ext cx="443298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4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8152-4B2B-A441-B99E-25663D3F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SEEC Green Team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6E8C7-7883-7043-9F58-57CC464E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88" y="1270000"/>
            <a:ext cx="2934714" cy="38807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Two students from each class will be chosen to represent the Green Team.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These students will model ”green” behavior and encourage others to recycle.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These students will be responsible in making sure the recycling bin is brought to the correct spot when it is full.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These students will participate in a monthly club meeting to learn more about recycling and make creations from recyclable material.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A2B8D-D9F4-664C-9230-2AB65C811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8" r="7914" b="-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9B508E-D44E-3947-9446-DA516F22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is Recycling?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5481D6E-83D1-A94E-BF5C-D13262284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5969" y="5650029"/>
            <a:ext cx="8288032" cy="4691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Recycling is taking materials ready to be thrown away and changing them into usable materials.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37EA33D7-9D4F-4F42-9FE6-B852FF0596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2966" y="934222"/>
            <a:ext cx="6054036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2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129042-32BC-5D47-BE59-4E8F237CEF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52" y="45720"/>
            <a:ext cx="9788408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2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FA41759D-4EAF-9847-9222-9095A8FE1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0" y="1392620"/>
            <a:ext cx="6294120" cy="35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0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92423BF-8F49-F74E-A956-764221945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sz="6000"/>
            </a:br>
            <a:br>
              <a:rPr lang="en-US" altLang="en-US" sz="6000"/>
            </a:br>
            <a:r>
              <a:rPr lang="en-US" altLang="en-US" sz="6000" b="1"/>
              <a:t>What does the Recycling Symbol Mean?</a:t>
            </a:r>
          </a:p>
        </p:txBody>
      </p:sp>
      <p:pic>
        <p:nvPicPr>
          <p:cNvPr id="13317" name="Picture 5" descr="1yz12tno[1]">
            <a:extLst>
              <a:ext uri="{FF2B5EF4-FFF2-40B4-BE49-F238E27FC236}">
                <a16:creationId xmlns:a16="http://schemas.microsoft.com/office/drawing/2014/main" id="{4A5B9F1E-44E9-594D-8FF1-6AB43EAA87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581400"/>
            <a:ext cx="29718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9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069B4E58-B98E-3549-A758-AD297F2128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533400"/>
            <a:ext cx="40386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latin typeface="Comic Sans MS" panose="030F0902030302020204" pitchFamily="66" charset="0"/>
              </a:rPr>
              <a:t>The first top arrow represents the collection of recyclable materials for processing.</a:t>
            </a:r>
          </a:p>
          <a:p>
            <a:pPr>
              <a:lnSpc>
                <a:spcPct val="80000"/>
              </a:lnSpc>
            </a:pPr>
            <a:endParaRPr lang="en-US" altLang="en-US" sz="2400">
              <a:latin typeface="Comic Sans MS" panose="030F09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latin typeface="Comic Sans MS" panose="030F0902030302020204" pitchFamily="66" charset="0"/>
              </a:rPr>
              <a:t>The bottom right arrow represents the recyclables being processed into recycled products.</a:t>
            </a:r>
          </a:p>
          <a:p>
            <a:pPr>
              <a:lnSpc>
                <a:spcPct val="80000"/>
              </a:lnSpc>
            </a:pPr>
            <a:endParaRPr lang="en-US" altLang="en-US" sz="2400">
              <a:latin typeface="Comic Sans MS" panose="030F09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latin typeface="Comic Sans MS" panose="030F0902030302020204" pitchFamily="66" charset="0"/>
              </a:rPr>
              <a:t>The bottom left arrow is the most important.  It represents when the consumer actually buys a product with recycled content.</a:t>
            </a:r>
          </a:p>
        </p:txBody>
      </p:sp>
      <p:pic>
        <p:nvPicPr>
          <p:cNvPr id="15368" name="Picture 8" descr="01jwlsab[1]">
            <a:extLst>
              <a:ext uri="{FF2B5EF4-FFF2-40B4-BE49-F238E27FC236}">
                <a16:creationId xmlns:a16="http://schemas.microsoft.com/office/drawing/2014/main" id="{D6A045A0-3976-5F4B-A609-83B4CB6DA1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066800"/>
            <a:ext cx="38100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397F15-420F-4C4A-B7AD-59C738C2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Why should we recycle?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823CF-D63C-5D45-8A9C-66E2E1296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recycling 1 ton of paper we save:</a:t>
            </a:r>
          </a:p>
          <a:p>
            <a:r>
              <a:rPr lang="en-US" dirty="0"/>
              <a:t>17 trees</a:t>
            </a:r>
          </a:p>
          <a:p>
            <a:r>
              <a:rPr lang="en-US" dirty="0"/>
              <a:t>7,000 gallons of water</a:t>
            </a:r>
          </a:p>
          <a:p>
            <a:r>
              <a:rPr lang="en-US" dirty="0"/>
              <a:t>38 gallons of oil</a:t>
            </a:r>
          </a:p>
          <a:p>
            <a:r>
              <a:rPr lang="en-US" dirty="0"/>
              <a:t>3 yards of landfill space</a:t>
            </a:r>
          </a:p>
          <a:p>
            <a:r>
              <a:rPr lang="en-US" dirty="0"/>
              <a:t>Enough energy to heat a home for 6 months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E64404-D539-634A-B504-611FF83BD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0" r="18746" b="-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34658-4E71-BA4A-AC64-35D5B92C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our school be recycling?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47EA-B852-FD4D-8AD3-B8D141F29F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Paper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Plastic </a:t>
            </a:r>
          </a:p>
          <a:p>
            <a:pPr marL="0" indent="0">
              <a:buNone/>
            </a:pPr>
            <a:r>
              <a:rPr lang="en-US" sz="3200" dirty="0"/>
              <a:t>   water </a:t>
            </a:r>
          </a:p>
          <a:p>
            <a:pPr marL="0" indent="0">
              <a:buNone/>
            </a:pPr>
            <a:r>
              <a:rPr lang="en-US" sz="3200" dirty="0"/>
              <a:t>   bottles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EFE87-8B82-C540-9FEE-2A5B3E1BD6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Plastic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AFDE8-2C33-0D43-A867-19B56095C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75" y="160020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F97D-47A6-E04C-B156-46C99170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sz="3300"/>
              <a:t>How to recycle at school?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1FAD03C2-A541-4552-AC30-78D3D48C8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176589" cy="3880773"/>
          </a:xfrm>
        </p:spPr>
        <p:txBody>
          <a:bodyPr>
            <a:normAutofit/>
          </a:bodyPr>
          <a:lstStyle/>
          <a:p>
            <a:r>
              <a:rPr lang="en-US" dirty="0"/>
              <a:t>Each classroom and designated areas around the school will have bins to put the paper and bottles in.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39E82-AFAB-E547-9F59-236F39B0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967631"/>
            <a:ext cx="5062993" cy="49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92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230</Words>
  <Application>Microsoft Macintosh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Trebuchet MS</vt:lpstr>
      <vt:lpstr>Wingdings 3</vt:lpstr>
      <vt:lpstr>Facet</vt:lpstr>
      <vt:lpstr>Recycling</vt:lpstr>
      <vt:lpstr>What is Recycling?</vt:lpstr>
      <vt:lpstr>PowerPoint Presentation</vt:lpstr>
      <vt:lpstr>PowerPoint Presentation</vt:lpstr>
      <vt:lpstr>  What does the Recycling Symbol Mean?</vt:lpstr>
      <vt:lpstr>PowerPoint Presentation</vt:lpstr>
      <vt:lpstr>Why should we recycle?</vt:lpstr>
      <vt:lpstr>What will our school be recycling? </vt:lpstr>
      <vt:lpstr>How to recycle at school?</vt:lpstr>
      <vt:lpstr>SEEC Green Team Club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</dc:title>
  <dc:creator>Nicole Rhoads</dc:creator>
  <cp:lastModifiedBy>Nicole Rhoads</cp:lastModifiedBy>
  <cp:revision>7</cp:revision>
  <dcterms:created xsi:type="dcterms:W3CDTF">2019-07-13T22:24:00Z</dcterms:created>
  <dcterms:modified xsi:type="dcterms:W3CDTF">2019-09-24T01:21:27Z</dcterms:modified>
</cp:coreProperties>
</file>