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04"/>
    <p:restoredTop sz="91458"/>
  </p:normalViewPr>
  <p:slideViewPr>
    <p:cSldViewPr snapToGrid="0" snapToObjects="1">
      <p:cViewPr varScale="1">
        <p:scale>
          <a:sx n="100" d="100"/>
          <a:sy n="100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Urinary </a:t>
            </a:r>
            <a:br>
              <a:rPr lang="en-US" dirty="0" smtClean="0"/>
            </a:br>
            <a:r>
              <a:rPr lang="en-US" dirty="0" smtClean="0"/>
              <a:t>Catheters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2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099" y="568487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BELLRINGER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099" y="1645716"/>
            <a:ext cx="7796540" cy="3997828"/>
          </a:xfrm>
        </p:spPr>
        <p:txBody>
          <a:bodyPr/>
          <a:lstStyle/>
          <a:p>
            <a:r>
              <a:rPr lang="en-US" sz="3200" dirty="0" smtClean="0"/>
              <a:t>List 6 purposes for the use of catheters</a:t>
            </a:r>
          </a:p>
          <a:p>
            <a:r>
              <a:rPr lang="en-US" sz="3200" dirty="0" smtClean="0"/>
              <a:t>Are catheters a form of treatment for incontinence?</a:t>
            </a:r>
          </a:p>
          <a:p>
            <a:r>
              <a:rPr lang="en-US" sz="3200" dirty="0" smtClean="0"/>
              <a:t>Indwelling catheters put a patient at risk for _______.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16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408" y="4778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Catheters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701800"/>
            <a:ext cx="9550400" cy="4576744"/>
          </a:xfrm>
        </p:spPr>
        <p:txBody>
          <a:bodyPr>
            <a:noAutofit/>
          </a:bodyPr>
          <a:lstStyle/>
          <a:p>
            <a:r>
              <a:rPr lang="en-US" sz="3200" dirty="0" smtClean="0"/>
              <a:t>Catheter </a:t>
            </a:r>
          </a:p>
          <a:p>
            <a:pPr lvl="1"/>
            <a:r>
              <a:rPr lang="en-US" sz="3200" dirty="0"/>
              <a:t>t</a:t>
            </a:r>
            <a:r>
              <a:rPr lang="en-US" sz="3200" dirty="0" smtClean="0"/>
              <a:t>ube used to drain or inject fluid through a body opening</a:t>
            </a:r>
          </a:p>
          <a:p>
            <a:pPr lvl="1"/>
            <a:r>
              <a:rPr lang="en-US" sz="3200" dirty="0" smtClean="0"/>
              <a:t>Inserted through urethra into bladder, drains urine</a:t>
            </a:r>
          </a:p>
          <a:p>
            <a:r>
              <a:rPr lang="en-US" sz="3200" dirty="0" smtClean="0"/>
              <a:t>Catheterization</a:t>
            </a:r>
          </a:p>
          <a:p>
            <a:pPr lvl="1"/>
            <a:r>
              <a:rPr lang="en-US" sz="3200" dirty="0" smtClean="0"/>
              <a:t>Process of inserting a catheter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675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5208" y="5921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Types of Catheters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885285"/>
            <a:ext cx="9516039" cy="460214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Straight Catheter</a:t>
            </a:r>
          </a:p>
          <a:p>
            <a:pPr lvl="1"/>
            <a:r>
              <a:rPr lang="en-US" sz="3200" dirty="0" smtClean="0"/>
              <a:t>Drains the bladder and then is removed</a:t>
            </a:r>
          </a:p>
          <a:p>
            <a:r>
              <a:rPr lang="en-US" sz="3200" dirty="0" smtClean="0"/>
              <a:t>Indwelling Catheter (Foley Catheter)</a:t>
            </a:r>
          </a:p>
          <a:p>
            <a:pPr lvl="1"/>
            <a:r>
              <a:rPr lang="en-US" sz="3200" dirty="0" smtClean="0"/>
              <a:t>Left in the bladder, urine drains constantly into a drainage bag</a:t>
            </a:r>
          </a:p>
          <a:p>
            <a:pPr lvl="1"/>
            <a:r>
              <a:rPr lang="en-US" sz="3200" dirty="0" smtClean="0"/>
              <a:t>Balloon tip is inflated to prevent catheter from slipping out of bladder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4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508" y="2365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Catheter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823" y="1727200"/>
            <a:ext cx="11290300" cy="4856144"/>
          </a:xfrm>
        </p:spPr>
        <p:txBody>
          <a:bodyPr>
            <a:noAutofit/>
          </a:bodyPr>
          <a:lstStyle/>
          <a:p>
            <a:r>
              <a:rPr lang="en-US" sz="3000" dirty="0" smtClean="0"/>
              <a:t>Daily, twice a day, after BMs, or when vaginal discharge is present</a:t>
            </a:r>
          </a:p>
          <a:p>
            <a:r>
              <a:rPr lang="en-US" sz="3000" dirty="0" smtClean="0"/>
              <a:t>Water temperature 105 to 109 degrees Fahrenheit</a:t>
            </a:r>
          </a:p>
          <a:p>
            <a:r>
              <a:rPr lang="en-US" sz="3000" dirty="0" smtClean="0"/>
              <a:t>Secure catheter to abdomen or thigh</a:t>
            </a:r>
          </a:p>
          <a:p>
            <a:r>
              <a:rPr lang="en-US" sz="3000" dirty="0" smtClean="0"/>
              <a:t>Position drainage tubing in straight line or coiled on the bed</a:t>
            </a:r>
          </a:p>
          <a:p>
            <a:r>
              <a:rPr lang="en-US" sz="3000" dirty="0" smtClean="0"/>
              <a:t>Catheter must NOT pull at insertion site</a:t>
            </a:r>
          </a:p>
          <a:p>
            <a:pPr lvl="1"/>
            <a:r>
              <a:rPr lang="en-US" sz="3000" dirty="0" smtClean="0"/>
              <a:t>Hold catheter securely during catheter care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298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008" y="2746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Urine Drainage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2133600"/>
            <a:ext cx="10706100" cy="3916344"/>
          </a:xfrm>
        </p:spPr>
        <p:txBody>
          <a:bodyPr>
            <a:noAutofit/>
          </a:bodyPr>
          <a:lstStyle/>
          <a:p>
            <a:r>
              <a:rPr lang="en-US" sz="3000" dirty="0" smtClean="0"/>
              <a:t>2 Types</a:t>
            </a:r>
          </a:p>
          <a:p>
            <a:pPr lvl="1"/>
            <a:r>
              <a:rPr lang="en-US" sz="3000" dirty="0" smtClean="0"/>
              <a:t>Standard Drainage</a:t>
            </a:r>
          </a:p>
          <a:p>
            <a:pPr lvl="2"/>
            <a:r>
              <a:rPr lang="en-US" sz="3000" dirty="0" smtClean="0"/>
              <a:t>Holds at least 2000 mL</a:t>
            </a:r>
          </a:p>
          <a:p>
            <a:pPr lvl="1"/>
            <a:r>
              <a:rPr lang="en-US" sz="3000" dirty="0" smtClean="0"/>
              <a:t>Leg Bags</a:t>
            </a:r>
          </a:p>
          <a:p>
            <a:pPr lvl="2"/>
            <a:r>
              <a:rPr lang="en-US" sz="3000" dirty="0" smtClean="0"/>
              <a:t>Attach to thigh or calf with elastic bands or Velcro</a:t>
            </a:r>
          </a:p>
          <a:p>
            <a:pPr lvl="2"/>
            <a:r>
              <a:rPr lang="en-US" sz="3000" dirty="0" smtClean="0"/>
              <a:t>Holds less than 1000 mL</a:t>
            </a:r>
          </a:p>
          <a:p>
            <a:pPr lvl="2"/>
            <a:r>
              <a:rPr lang="en-US" sz="3000" dirty="0" smtClean="0"/>
              <a:t>Changed to standard bag when person is in bed</a:t>
            </a:r>
          </a:p>
          <a:p>
            <a:r>
              <a:rPr lang="en-US" sz="3000" dirty="0" smtClean="0"/>
              <a:t>Drainage bag stays lower than bladder level</a:t>
            </a:r>
          </a:p>
        </p:txBody>
      </p:sp>
    </p:spTree>
    <p:extLst>
      <p:ext uri="{BB962C8B-B14F-4D97-AF65-F5344CB8AC3E}">
        <p14:creationId xmlns:p14="http://schemas.microsoft.com/office/powerpoint/2010/main" val="137540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903" y="3381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Catheter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1834485"/>
            <a:ext cx="9706539" cy="4164659"/>
          </a:xfrm>
        </p:spPr>
        <p:txBody>
          <a:bodyPr>
            <a:noAutofit/>
          </a:bodyPr>
          <a:lstStyle/>
          <a:p>
            <a:r>
              <a:rPr lang="en-US" sz="3000" dirty="0" smtClean="0"/>
              <a:t>Separate labia or retract foreskin 	</a:t>
            </a:r>
          </a:p>
          <a:p>
            <a:pPr lvl="1"/>
            <a:r>
              <a:rPr lang="en-US" sz="3000" dirty="0" smtClean="0"/>
              <a:t>Check for crust or drainage</a:t>
            </a:r>
          </a:p>
          <a:p>
            <a:r>
              <a:rPr lang="en-US" sz="3000" dirty="0" smtClean="0"/>
              <a:t>Hold catheter at meatus while using a circular motion to clean catheter</a:t>
            </a:r>
          </a:p>
          <a:p>
            <a:pPr lvl="1"/>
            <a:r>
              <a:rPr lang="en-US" sz="3000" dirty="0" smtClean="0"/>
              <a:t>At least 4 inches</a:t>
            </a:r>
          </a:p>
          <a:p>
            <a:r>
              <a:rPr lang="en-US" sz="3000" dirty="0" smtClean="0"/>
              <a:t>Clean downward away from meatus with 1 stroke, do not tug or pull on catheter</a:t>
            </a:r>
          </a:p>
          <a:p>
            <a:pPr lvl="1"/>
            <a:r>
              <a:rPr lang="en-US" sz="3000" dirty="0" smtClean="0"/>
              <a:t>Repeat steps to rinse soap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28490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108" y="274656"/>
            <a:ext cx="7958331" cy="1077229"/>
          </a:xfrm>
        </p:spPr>
        <p:txBody>
          <a:bodyPr/>
          <a:lstStyle/>
          <a:p>
            <a:pPr algn="ctr"/>
            <a:r>
              <a:rPr lang="en-US" dirty="0" smtClean="0"/>
              <a:t>Condom Catheter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100" y="1993900"/>
            <a:ext cx="10198100" cy="4056044"/>
          </a:xfrm>
        </p:spPr>
        <p:txBody>
          <a:bodyPr>
            <a:noAutofit/>
          </a:bodyPr>
          <a:lstStyle/>
          <a:p>
            <a:r>
              <a:rPr lang="en-US" sz="2800" dirty="0" smtClean="0"/>
              <a:t>Soft sheath that slides over the penis and is used to drain urine</a:t>
            </a:r>
          </a:p>
          <a:p>
            <a:r>
              <a:rPr lang="en-US" sz="2800" dirty="0" smtClean="0"/>
              <a:t>Changes daily after perineal care</a:t>
            </a:r>
          </a:p>
          <a:p>
            <a:r>
              <a:rPr lang="en-US" sz="2800" dirty="0" smtClean="0"/>
              <a:t>Roll condom catheter onto penis leaving 1”  space between penis and end of catheter</a:t>
            </a:r>
          </a:p>
          <a:p>
            <a:r>
              <a:rPr lang="en-US" sz="2800" dirty="0" smtClean="0"/>
              <a:t>Secure condom catheter</a:t>
            </a:r>
          </a:p>
          <a:p>
            <a:pPr lvl="1"/>
            <a:r>
              <a:rPr lang="en-US" sz="2800" dirty="0" smtClean="0"/>
              <a:t>Self-adhering condom, press to the penis</a:t>
            </a:r>
          </a:p>
          <a:p>
            <a:pPr lvl="1"/>
            <a:r>
              <a:rPr lang="en-US" sz="2800" dirty="0" smtClean="0"/>
              <a:t>Secured with elastic tape, apply tape in a spiral. Do not apply tape completely around penis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729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68</TotalTime>
  <Words>268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Shell Dlg 2</vt:lpstr>
      <vt:lpstr>Wingdings</vt:lpstr>
      <vt:lpstr>Wingdings 3</vt:lpstr>
      <vt:lpstr>Arial</vt:lpstr>
      <vt:lpstr>Madison</vt:lpstr>
      <vt:lpstr>Urinary  Catheters</vt:lpstr>
      <vt:lpstr>BELLRINGER</vt:lpstr>
      <vt:lpstr>Catheters</vt:lpstr>
      <vt:lpstr>Types of Catheters</vt:lpstr>
      <vt:lpstr>Catheter Care</vt:lpstr>
      <vt:lpstr>Urine Drainage Systems</vt:lpstr>
      <vt:lpstr>Catheter Care</vt:lpstr>
      <vt:lpstr>Condom Catheter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 Catheters</dc:title>
  <dc:creator>Ricky Thames</dc:creator>
  <cp:lastModifiedBy>Ricky Thames</cp:lastModifiedBy>
  <cp:revision>5</cp:revision>
  <dcterms:created xsi:type="dcterms:W3CDTF">2019-11-03T23:31:37Z</dcterms:created>
  <dcterms:modified xsi:type="dcterms:W3CDTF">2019-11-04T00:39:50Z</dcterms:modified>
</cp:coreProperties>
</file>