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5"/>
  </p:notesMasterIdLst>
  <p:sldIdLst>
    <p:sldId id="430" r:id="rId2"/>
    <p:sldId id="448" r:id="rId3"/>
    <p:sldId id="449" r:id="rId4"/>
    <p:sldId id="450" r:id="rId5"/>
    <p:sldId id="451" r:id="rId6"/>
    <p:sldId id="452" r:id="rId7"/>
    <p:sldId id="453" r:id="rId8"/>
    <p:sldId id="454" r:id="rId9"/>
    <p:sldId id="455" r:id="rId10"/>
    <p:sldId id="456" r:id="rId11"/>
    <p:sldId id="457" r:id="rId12"/>
    <p:sldId id="458" r:id="rId13"/>
    <p:sldId id="459" r:id="rId14"/>
  </p:sldIdLst>
  <p:sldSz cx="9144000" cy="6858000" type="screen4x3"/>
  <p:notesSz cx="6858000" cy="9144000"/>
  <p:embeddedFontLst>
    <p:embeddedFont>
      <p:font typeface="Arial Black" panose="020B0604020202020204" pitchFamily="34" charset="0"/>
      <p:regular r:id="rId16"/>
      <p:bold r:id="rId17"/>
    </p:embeddedFont>
    <p:embeddedFont>
      <p:font typeface="Calibri" panose="020F0502020204030204" pitchFamily="34" charset="0"/>
      <p:regular r:id="rId18"/>
      <p:bold r:id="rId19"/>
      <p:italic r:id="rId20"/>
      <p:boldItalic r:id="rId21"/>
    </p:embeddedFont>
    <p:embeddedFont>
      <p:font typeface="Trebuchet MS" panose="020B0703020202090204" pitchFamily="34" charset="0"/>
      <p:regular r:id="rId22"/>
      <p:bold r:id="rId23"/>
      <p: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47" roundtripDataSignature="AMtx7miG6ZRnac5tqAYAdbLsIrTqKVQyH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37A58B-BD91-4F9C-9CD0-605FE8939EFC}">
  <a:tblStyle styleId="{EB37A58B-BD91-4F9C-9CD0-605FE8939EF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3"/>
  </p:normalViewPr>
  <p:slideViewPr>
    <p:cSldViewPr snapToGrid="0">
      <p:cViewPr varScale="1">
        <p:scale>
          <a:sx n="101" d="100"/>
          <a:sy n="101" d="100"/>
        </p:scale>
        <p:origin x="19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64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65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64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6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647" Type="http://customschemas.google.com/relationships/presentationmetadata" Target="metadata"/><Relationship Id="rId65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Dearmon" userId="b6ee78ef-37c5-4bb1-8c15-8f2d416fb2e4" providerId="ADAL" clId="{929A729C-0ECE-E746-AA52-E2D4D2193F65}"/>
    <pc:docChg chg="delSld modSld">
      <pc:chgData name="James Dearmon" userId="b6ee78ef-37c5-4bb1-8c15-8f2d416fb2e4" providerId="ADAL" clId="{929A729C-0ECE-E746-AA52-E2D4D2193F65}" dt="2023-07-18T20:56:52.132" v="28" actId="2696"/>
      <pc:docMkLst>
        <pc:docMk/>
      </pc:docMkLst>
      <pc:sldChg chg="modSp mod">
        <pc:chgData name="James Dearmon" userId="b6ee78ef-37c5-4bb1-8c15-8f2d416fb2e4" providerId="ADAL" clId="{929A729C-0ECE-E746-AA52-E2D4D2193F65}" dt="2023-07-18T20:56:44.606" v="11" actId="20577"/>
        <pc:sldMkLst>
          <pc:docMk/>
          <pc:sldMk cId="0" sldId="430"/>
        </pc:sldMkLst>
        <pc:spChg chg="mod">
          <ac:chgData name="James Dearmon" userId="b6ee78ef-37c5-4bb1-8c15-8f2d416fb2e4" providerId="ADAL" clId="{929A729C-0ECE-E746-AA52-E2D4D2193F65}" dt="2023-07-18T20:56:44.606" v="11" actId="20577"/>
          <ac:spMkLst>
            <pc:docMk/>
            <pc:sldMk cId="0" sldId="430"/>
            <ac:spMk id="1957" creationId="{00000000-0000-0000-0000-000000000000}"/>
          </ac:spMkLst>
        </pc:spChg>
      </pc:sldChg>
      <pc:sldChg chg="del">
        <pc:chgData name="James Dearmon" userId="b6ee78ef-37c5-4bb1-8c15-8f2d416fb2e4" providerId="ADAL" clId="{929A729C-0ECE-E746-AA52-E2D4D2193F65}" dt="2023-07-18T20:56:52.058" v="12" actId="2696"/>
        <pc:sldMkLst>
          <pc:docMk/>
          <pc:sldMk cId="0" sldId="431"/>
        </pc:sldMkLst>
      </pc:sldChg>
      <pc:sldChg chg="del">
        <pc:chgData name="James Dearmon" userId="b6ee78ef-37c5-4bb1-8c15-8f2d416fb2e4" providerId="ADAL" clId="{929A729C-0ECE-E746-AA52-E2D4D2193F65}" dt="2023-07-18T20:56:52.074" v="13" actId="2696"/>
        <pc:sldMkLst>
          <pc:docMk/>
          <pc:sldMk cId="0" sldId="432"/>
        </pc:sldMkLst>
      </pc:sldChg>
      <pc:sldChg chg="del">
        <pc:chgData name="James Dearmon" userId="b6ee78ef-37c5-4bb1-8c15-8f2d416fb2e4" providerId="ADAL" clId="{929A729C-0ECE-E746-AA52-E2D4D2193F65}" dt="2023-07-18T20:56:52.101" v="22" actId="2696"/>
        <pc:sldMkLst>
          <pc:docMk/>
          <pc:sldMk cId="0" sldId="433"/>
        </pc:sldMkLst>
      </pc:sldChg>
      <pc:sldChg chg="del">
        <pc:chgData name="James Dearmon" userId="b6ee78ef-37c5-4bb1-8c15-8f2d416fb2e4" providerId="ADAL" clId="{929A729C-0ECE-E746-AA52-E2D4D2193F65}" dt="2023-07-18T20:56:52.079" v="16" actId="2696"/>
        <pc:sldMkLst>
          <pc:docMk/>
          <pc:sldMk cId="0" sldId="434"/>
        </pc:sldMkLst>
      </pc:sldChg>
      <pc:sldChg chg="del">
        <pc:chgData name="James Dearmon" userId="b6ee78ef-37c5-4bb1-8c15-8f2d416fb2e4" providerId="ADAL" clId="{929A729C-0ECE-E746-AA52-E2D4D2193F65}" dt="2023-07-18T20:56:52.110" v="26" actId="2696"/>
        <pc:sldMkLst>
          <pc:docMk/>
          <pc:sldMk cId="0" sldId="435"/>
        </pc:sldMkLst>
      </pc:sldChg>
      <pc:sldChg chg="del">
        <pc:chgData name="James Dearmon" userId="b6ee78ef-37c5-4bb1-8c15-8f2d416fb2e4" providerId="ADAL" clId="{929A729C-0ECE-E746-AA52-E2D4D2193F65}" dt="2023-07-18T20:56:52.077" v="15" actId="2696"/>
        <pc:sldMkLst>
          <pc:docMk/>
          <pc:sldMk cId="0" sldId="436"/>
        </pc:sldMkLst>
      </pc:sldChg>
      <pc:sldChg chg="del">
        <pc:chgData name="James Dearmon" userId="b6ee78ef-37c5-4bb1-8c15-8f2d416fb2e4" providerId="ADAL" clId="{929A729C-0ECE-E746-AA52-E2D4D2193F65}" dt="2023-07-18T20:56:52.119" v="27" actId="2696"/>
        <pc:sldMkLst>
          <pc:docMk/>
          <pc:sldMk cId="0" sldId="437"/>
        </pc:sldMkLst>
      </pc:sldChg>
      <pc:sldChg chg="del">
        <pc:chgData name="James Dearmon" userId="b6ee78ef-37c5-4bb1-8c15-8f2d416fb2e4" providerId="ADAL" clId="{929A729C-0ECE-E746-AA52-E2D4D2193F65}" dt="2023-07-18T20:56:52.086" v="21" actId="2696"/>
        <pc:sldMkLst>
          <pc:docMk/>
          <pc:sldMk cId="0" sldId="438"/>
        </pc:sldMkLst>
      </pc:sldChg>
      <pc:sldChg chg="del">
        <pc:chgData name="James Dearmon" userId="b6ee78ef-37c5-4bb1-8c15-8f2d416fb2e4" providerId="ADAL" clId="{929A729C-0ECE-E746-AA52-E2D4D2193F65}" dt="2023-07-18T20:56:52.084" v="19" actId="2696"/>
        <pc:sldMkLst>
          <pc:docMk/>
          <pc:sldMk cId="0" sldId="439"/>
        </pc:sldMkLst>
      </pc:sldChg>
      <pc:sldChg chg="del">
        <pc:chgData name="James Dearmon" userId="b6ee78ef-37c5-4bb1-8c15-8f2d416fb2e4" providerId="ADAL" clId="{929A729C-0ECE-E746-AA52-E2D4D2193F65}" dt="2023-07-18T20:56:52.103" v="24" actId="2696"/>
        <pc:sldMkLst>
          <pc:docMk/>
          <pc:sldMk cId="0" sldId="440"/>
        </pc:sldMkLst>
      </pc:sldChg>
      <pc:sldChg chg="del">
        <pc:chgData name="James Dearmon" userId="b6ee78ef-37c5-4bb1-8c15-8f2d416fb2e4" providerId="ADAL" clId="{929A729C-0ECE-E746-AA52-E2D4D2193F65}" dt="2023-07-18T20:56:52.102" v="23" actId="2696"/>
        <pc:sldMkLst>
          <pc:docMk/>
          <pc:sldMk cId="0" sldId="441"/>
        </pc:sldMkLst>
      </pc:sldChg>
      <pc:sldChg chg="del">
        <pc:chgData name="James Dearmon" userId="b6ee78ef-37c5-4bb1-8c15-8f2d416fb2e4" providerId="ADAL" clId="{929A729C-0ECE-E746-AA52-E2D4D2193F65}" dt="2023-07-18T20:56:52.083" v="18" actId="2696"/>
        <pc:sldMkLst>
          <pc:docMk/>
          <pc:sldMk cId="0" sldId="442"/>
        </pc:sldMkLst>
      </pc:sldChg>
      <pc:sldChg chg="del">
        <pc:chgData name="James Dearmon" userId="b6ee78ef-37c5-4bb1-8c15-8f2d416fb2e4" providerId="ADAL" clId="{929A729C-0ECE-E746-AA52-E2D4D2193F65}" dt="2023-07-18T20:56:52.076" v="14" actId="2696"/>
        <pc:sldMkLst>
          <pc:docMk/>
          <pc:sldMk cId="0" sldId="443"/>
        </pc:sldMkLst>
      </pc:sldChg>
      <pc:sldChg chg="del">
        <pc:chgData name="James Dearmon" userId="b6ee78ef-37c5-4bb1-8c15-8f2d416fb2e4" providerId="ADAL" clId="{929A729C-0ECE-E746-AA52-E2D4D2193F65}" dt="2023-07-18T20:56:52.085" v="20" actId="2696"/>
        <pc:sldMkLst>
          <pc:docMk/>
          <pc:sldMk cId="0" sldId="444"/>
        </pc:sldMkLst>
      </pc:sldChg>
      <pc:sldChg chg="del">
        <pc:chgData name="James Dearmon" userId="b6ee78ef-37c5-4bb1-8c15-8f2d416fb2e4" providerId="ADAL" clId="{929A729C-0ECE-E746-AA52-E2D4D2193F65}" dt="2023-07-18T20:56:52.132" v="28" actId="2696"/>
        <pc:sldMkLst>
          <pc:docMk/>
          <pc:sldMk cId="0" sldId="445"/>
        </pc:sldMkLst>
      </pc:sldChg>
      <pc:sldChg chg="del">
        <pc:chgData name="James Dearmon" userId="b6ee78ef-37c5-4bb1-8c15-8f2d416fb2e4" providerId="ADAL" clId="{929A729C-0ECE-E746-AA52-E2D4D2193F65}" dt="2023-07-18T20:56:52.081" v="17" actId="2696"/>
        <pc:sldMkLst>
          <pc:docMk/>
          <pc:sldMk cId="0" sldId="446"/>
        </pc:sldMkLst>
      </pc:sldChg>
      <pc:sldChg chg="del">
        <pc:chgData name="James Dearmon" userId="b6ee78ef-37c5-4bb1-8c15-8f2d416fb2e4" providerId="ADAL" clId="{929A729C-0ECE-E746-AA52-E2D4D2193F65}" dt="2023-07-18T20:56:52.104" v="25" actId="2696"/>
        <pc:sldMkLst>
          <pc:docMk/>
          <pc:sldMk cId="0" sldId="4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3"/>
        <p:cNvGrpSpPr/>
        <p:nvPr/>
      </p:nvGrpSpPr>
      <p:grpSpPr>
        <a:xfrm>
          <a:off x="0" y="0"/>
          <a:ext cx="0" cy="0"/>
          <a:chOff x="0" y="0"/>
          <a:chExt cx="0" cy="0"/>
        </a:xfrm>
      </p:grpSpPr>
      <p:sp>
        <p:nvSpPr>
          <p:cNvPr id="1954" name="Google Shape;1954;g10469cf0601_0_60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5" name="Google Shape;1955;g10469cf0601_0_60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8"/>
        <p:cNvGrpSpPr/>
        <p:nvPr/>
      </p:nvGrpSpPr>
      <p:grpSpPr>
        <a:xfrm>
          <a:off x="0" y="0"/>
          <a:ext cx="0" cy="0"/>
          <a:chOff x="0" y="0"/>
          <a:chExt cx="0" cy="0"/>
        </a:xfrm>
      </p:grpSpPr>
      <p:sp>
        <p:nvSpPr>
          <p:cNvPr id="2129" name="Google Shape;2129;g10469cf0601_0_7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0" name="Google Shape;2130;g10469cf0601_0_7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6"/>
        <p:cNvGrpSpPr/>
        <p:nvPr/>
      </p:nvGrpSpPr>
      <p:grpSpPr>
        <a:xfrm>
          <a:off x="0" y="0"/>
          <a:ext cx="0" cy="0"/>
          <a:chOff x="0" y="0"/>
          <a:chExt cx="0" cy="0"/>
        </a:xfrm>
      </p:grpSpPr>
      <p:sp>
        <p:nvSpPr>
          <p:cNvPr id="2137" name="Google Shape;2137;g10469cf0601_0_79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8" name="Google Shape;2138;g10469cf0601_0_7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8"/>
        <p:cNvGrpSpPr/>
        <p:nvPr/>
      </p:nvGrpSpPr>
      <p:grpSpPr>
        <a:xfrm>
          <a:off x="0" y="0"/>
          <a:ext cx="0" cy="0"/>
          <a:chOff x="0" y="0"/>
          <a:chExt cx="0" cy="0"/>
        </a:xfrm>
      </p:grpSpPr>
      <p:sp>
        <p:nvSpPr>
          <p:cNvPr id="2159" name="Google Shape;2159;g10469cf0601_0_8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0" name="Google Shape;2160;g10469cf0601_0_8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4"/>
        <p:cNvGrpSpPr/>
        <p:nvPr/>
      </p:nvGrpSpPr>
      <p:grpSpPr>
        <a:xfrm>
          <a:off x="0" y="0"/>
          <a:ext cx="0" cy="0"/>
          <a:chOff x="0" y="0"/>
          <a:chExt cx="0" cy="0"/>
        </a:xfrm>
      </p:grpSpPr>
      <p:sp>
        <p:nvSpPr>
          <p:cNvPr id="2165" name="Google Shape;2165;g10469cf0601_0_8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66" name="Google Shape;2166;g10469cf0601_0_8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9"/>
        <p:cNvGrpSpPr/>
        <p:nvPr/>
      </p:nvGrpSpPr>
      <p:grpSpPr>
        <a:xfrm>
          <a:off x="0" y="0"/>
          <a:ext cx="0" cy="0"/>
          <a:chOff x="0" y="0"/>
          <a:chExt cx="0" cy="0"/>
        </a:xfrm>
      </p:grpSpPr>
      <p:sp>
        <p:nvSpPr>
          <p:cNvPr id="2080" name="Google Shape;2080;g10469cf0601_0_7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1" name="Google Shape;2081;g10469cf0601_0_7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5"/>
        <p:cNvGrpSpPr/>
        <p:nvPr/>
      </p:nvGrpSpPr>
      <p:grpSpPr>
        <a:xfrm>
          <a:off x="0" y="0"/>
          <a:ext cx="0" cy="0"/>
          <a:chOff x="0" y="0"/>
          <a:chExt cx="0" cy="0"/>
        </a:xfrm>
      </p:grpSpPr>
      <p:sp>
        <p:nvSpPr>
          <p:cNvPr id="2086" name="Google Shape;2086;g10469cf0601_0_7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7" name="Google Shape;2087;g10469cf0601_0_7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2"/>
        <p:cNvGrpSpPr/>
        <p:nvPr/>
      </p:nvGrpSpPr>
      <p:grpSpPr>
        <a:xfrm>
          <a:off x="0" y="0"/>
          <a:ext cx="0" cy="0"/>
          <a:chOff x="0" y="0"/>
          <a:chExt cx="0" cy="0"/>
        </a:xfrm>
      </p:grpSpPr>
      <p:sp>
        <p:nvSpPr>
          <p:cNvPr id="2093" name="Google Shape;2093;g10469cf0601_0_7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94" name="Google Shape;2094;g10469cf0601_0_7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8"/>
        <p:cNvGrpSpPr/>
        <p:nvPr/>
      </p:nvGrpSpPr>
      <p:grpSpPr>
        <a:xfrm>
          <a:off x="0" y="0"/>
          <a:ext cx="0" cy="0"/>
          <a:chOff x="0" y="0"/>
          <a:chExt cx="0" cy="0"/>
        </a:xfrm>
      </p:grpSpPr>
      <p:sp>
        <p:nvSpPr>
          <p:cNvPr id="2099" name="Google Shape;2099;g10469cf0601_0_7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0" name="Google Shape;2100;g10469cf0601_0_7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4"/>
        <p:cNvGrpSpPr/>
        <p:nvPr/>
      </p:nvGrpSpPr>
      <p:grpSpPr>
        <a:xfrm>
          <a:off x="0" y="0"/>
          <a:ext cx="0" cy="0"/>
          <a:chOff x="0" y="0"/>
          <a:chExt cx="0" cy="0"/>
        </a:xfrm>
      </p:grpSpPr>
      <p:sp>
        <p:nvSpPr>
          <p:cNvPr id="2105" name="Google Shape;2105;g10469cf0601_0_76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6" name="Google Shape;2106;g10469cf0601_0_7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0"/>
        <p:cNvGrpSpPr/>
        <p:nvPr/>
      </p:nvGrpSpPr>
      <p:grpSpPr>
        <a:xfrm>
          <a:off x="0" y="0"/>
          <a:ext cx="0" cy="0"/>
          <a:chOff x="0" y="0"/>
          <a:chExt cx="0" cy="0"/>
        </a:xfrm>
      </p:grpSpPr>
      <p:sp>
        <p:nvSpPr>
          <p:cNvPr id="2111" name="Google Shape;2111;g10469cf0601_0_7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2" name="Google Shape;2112;g10469cf0601_0_7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6"/>
        <p:cNvGrpSpPr/>
        <p:nvPr/>
      </p:nvGrpSpPr>
      <p:grpSpPr>
        <a:xfrm>
          <a:off x="0" y="0"/>
          <a:ext cx="0" cy="0"/>
          <a:chOff x="0" y="0"/>
          <a:chExt cx="0" cy="0"/>
        </a:xfrm>
      </p:grpSpPr>
      <p:sp>
        <p:nvSpPr>
          <p:cNvPr id="2117" name="Google Shape;2117;g10469cf0601_0_7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8" name="Google Shape;2118;g10469cf0601_0_7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2"/>
        <p:cNvGrpSpPr/>
        <p:nvPr/>
      </p:nvGrpSpPr>
      <p:grpSpPr>
        <a:xfrm>
          <a:off x="0" y="0"/>
          <a:ext cx="0" cy="0"/>
          <a:chOff x="0" y="0"/>
          <a:chExt cx="0" cy="0"/>
        </a:xfrm>
      </p:grpSpPr>
      <p:sp>
        <p:nvSpPr>
          <p:cNvPr id="2123" name="Google Shape;2123;g10469cf0601_0_7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4" name="Google Shape;2124;g10469cf0601_0_7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4"/>
        <p:cNvGrpSpPr/>
        <p:nvPr/>
      </p:nvGrpSpPr>
      <p:grpSpPr>
        <a:xfrm>
          <a:off x="0" y="0"/>
          <a:ext cx="0" cy="0"/>
          <a:chOff x="0" y="0"/>
          <a:chExt cx="0" cy="0"/>
        </a:xfrm>
      </p:grpSpPr>
      <p:sp>
        <p:nvSpPr>
          <p:cNvPr id="245" name="Google Shape;245;g10469cf0601_0_1147"/>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46" name="Google Shape;246;g10469cf0601_0_114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247" name="Google Shape;247;g10469cf0601_0_1147"/>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8" name="Google Shape;248;g10469cf0601_0_1147"/>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49" name="Google Shape;249;g10469cf0601_0_114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0"/>
        <p:cNvGrpSpPr/>
        <p:nvPr/>
      </p:nvGrpSpPr>
      <p:grpSpPr>
        <a:xfrm>
          <a:off x="0" y="0"/>
          <a:ext cx="0" cy="0"/>
          <a:chOff x="0" y="0"/>
          <a:chExt cx="0" cy="0"/>
        </a:xfrm>
      </p:grpSpPr>
      <p:sp>
        <p:nvSpPr>
          <p:cNvPr id="301" name="Google Shape;301;g10469cf0601_0_120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2" name="Google Shape;302;g10469cf0601_0_1203"/>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303" name="Google Shape;303;g10469cf0601_0_1203"/>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304" name="Google Shape;304;g10469cf0601_0_120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5" name="Google Shape;305;g10469cf0601_0_120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06" name="Google Shape;306;g10469cf0601_0_120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7"/>
        <p:cNvGrpSpPr/>
        <p:nvPr/>
      </p:nvGrpSpPr>
      <p:grpSpPr>
        <a:xfrm>
          <a:off x="0" y="0"/>
          <a:ext cx="0" cy="0"/>
          <a:chOff x="0" y="0"/>
          <a:chExt cx="0" cy="0"/>
        </a:xfrm>
      </p:grpSpPr>
      <p:sp>
        <p:nvSpPr>
          <p:cNvPr id="308" name="Google Shape;308;g10469cf0601_0_1210"/>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Clr>
                <a:schemeClr val="dk1"/>
              </a:buClr>
              <a:buSzPts val="4000"/>
              <a:buFont typeface="Calibri"/>
              <a:buNone/>
              <a:defRPr sz="4000" b="1"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09" name="Google Shape;309;g10469cf0601_0_1210"/>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310" name="Google Shape;310;g10469cf0601_0_121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1" name="Google Shape;311;g10469cf0601_0_121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12" name="Google Shape;312;g10469cf0601_0_121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0"/>
        <p:cNvGrpSpPr/>
        <p:nvPr/>
      </p:nvGrpSpPr>
      <p:grpSpPr>
        <a:xfrm>
          <a:off x="0" y="0"/>
          <a:ext cx="0" cy="0"/>
          <a:chOff x="0" y="0"/>
          <a:chExt cx="0" cy="0"/>
        </a:xfrm>
      </p:grpSpPr>
      <p:sp>
        <p:nvSpPr>
          <p:cNvPr id="251" name="Google Shape;251;g10469cf0601_0_115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2" name="Google Shape;252;g10469cf0601_0_115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53" name="Google Shape;253;g10469cf0601_0_115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4" name="Google Shape;254;g10469cf0601_0_115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5" name="Google Shape;255;g10469cf0601_0_115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6"/>
        <p:cNvGrpSpPr/>
        <p:nvPr/>
      </p:nvGrpSpPr>
      <p:grpSpPr>
        <a:xfrm>
          <a:off x="0" y="0"/>
          <a:ext cx="0" cy="0"/>
          <a:chOff x="0" y="0"/>
          <a:chExt cx="0" cy="0"/>
        </a:xfrm>
      </p:grpSpPr>
      <p:sp>
        <p:nvSpPr>
          <p:cNvPr id="257" name="Google Shape;257;g10469cf0601_0_115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8" name="Google Shape;258;g10469cf0601_0_115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59" name="Google Shape;259;g10469cf0601_0_115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60"/>
        <p:cNvGrpSpPr/>
        <p:nvPr/>
      </p:nvGrpSpPr>
      <p:grpSpPr>
        <a:xfrm>
          <a:off x="0" y="0"/>
          <a:ext cx="0" cy="0"/>
          <a:chOff x="0" y="0"/>
          <a:chExt cx="0" cy="0"/>
        </a:xfrm>
      </p:grpSpPr>
      <p:sp>
        <p:nvSpPr>
          <p:cNvPr id="261" name="Google Shape;261;g10469cf0601_0_1163"/>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62" name="Google Shape;262;g10469cf0601_0_1163"/>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63" name="Google Shape;263;g10469cf0601_0_116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4" name="Google Shape;264;g10469cf0601_0_116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65" name="Google Shape;265;g10469cf0601_0_116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66"/>
        <p:cNvGrpSpPr/>
        <p:nvPr/>
      </p:nvGrpSpPr>
      <p:grpSpPr>
        <a:xfrm>
          <a:off x="0" y="0"/>
          <a:ext cx="0" cy="0"/>
          <a:chOff x="0" y="0"/>
          <a:chExt cx="0" cy="0"/>
        </a:xfrm>
      </p:grpSpPr>
      <p:sp>
        <p:nvSpPr>
          <p:cNvPr id="267" name="Google Shape;267;g10469cf0601_0_116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68" name="Google Shape;268;g10469cf0601_0_1169"/>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69" name="Google Shape;269;g10469cf0601_0_116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0" name="Google Shape;270;g10469cf0601_0_116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1" name="Google Shape;271;g10469cf0601_0_116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72"/>
        <p:cNvGrpSpPr/>
        <p:nvPr/>
      </p:nvGrpSpPr>
      <p:grpSpPr>
        <a:xfrm>
          <a:off x="0" y="0"/>
          <a:ext cx="0" cy="0"/>
          <a:chOff x="0" y="0"/>
          <a:chExt cx="0" cy="0"/>
        </a:xfrm>
      </p:grpSpPr>
      <p:sp>
        <p:nvSpPr>
          <p:cNvPr id="273" name="Google Shape;273;g10469cf0601_0_1175"/>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74" name="Google Shape;274;g10469cf0601_0_1175"/>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75" name="Google Shape;275;g10469cf0601_0_1175"/>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76" name="Google Shape;276;g10469cf0601_0_117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7" name="Google Shape;277;g10469cf0601_0_117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78" name="Google Shape;278;g10469cf0601_0_117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79"/>
        <p:cNvGrpSpPr/>
        <p:nvPr/>
      </p:nvGrpSpPr>
      <p:grpSpPr>
        <a:xfrm>
          <a:off x="0" y="0"/>
          <a:ext cx="0" cy="0"/>
          <a:chOff x="0" y="0"/>
          <a:chExt cx="0" cy="0"/>
        </a:xfrm>
      </p:grpSpPr>
      <p:sp>
        <p:nvSpPr>
          <p:cNvPr id="280" name="Google Shape;280;g10469cf0601_0_1182"/>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Calibri"/>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1" name="Google Shape;281;g10469cf0601_0_1182"/>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282" name="Google Shape;282;g10469cf0601_0_1182"/>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83" name="Google Shape;283;g10469cf0601_0_118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4" name="Google Shape;284;g10469cf0601_0_118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5" name="Google Shape;285;g10469cf0601_0_118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6"/>
        <p:cNvGrpSpPr/>
        <p:nvPr/>
      </p:nvGrpSpPr>
      <p:grpSpPr>
        <a:xfrm>
          <a:off x="0" y="0"/>
          <a:ext cx="0" cy="0"/>
          <a:chOff x="0" y="0"/>
          <a:chExt cx="0" cy="0"/>
        </a:xfrm>
      </p:grpSpPr>
      <p:sp>
        <p:nvSpPr>
          <p:cNvPr id="287" name="Google Shape;287;g10469cf0601_0_118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88" name="Google Shape;288;g10469cf0601_0_118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89" name="Google Shape;289;g10469cf0601_0_1189"/>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0" name="Google Shape;290;g10469cf0601_0_118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91"/>
        <p:cNvGrpSpPr/>
        <p:nvPr/>
      </p:nvGrpSpPr>
      <p:grpSpPr>
        <a:xfrm>
          <a:off x="0" y="0"/>
          <a:ext cx="0" cy="0"/>
          <a:chOff x="0" y="0"/>
          <a:chExt cx="0" cy="0"/>
        </a:xfrm>
      </p:grpSpPr>
      <p:sp>
        <p:nvSpPr>
          <p:cNvPr id="292" name="Google Shape;292;g10469cf0601_0_119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4400"/>
              <a:buFont typeface="Calibri"/>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93" name="Google Shape;293;g10469cf0601_0_1194"/>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94" name="Google Shape;294;g10469cf0601_0_1194"/>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95" name="Google Shape;295;g10469cf0601_0_1194"/>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96" name="Google Shape;296;g10469cf0601_0_1194"/>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97" name="Google Shape;297;g10469cf0601_0_119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8" name="Google Shape;298;g10469cf0601_0_119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99" name="Google Shape;299;g10469cf0601_0_119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8"/>
        <p:cNvGrpSpPr/>
        <p:nvPr/>
      </p:nvGrpSpPr>
      <p:grpSpPr>
        <a:xfrm>
          <a:off x="0" y="0"/>
          <a:ext cx="0" cy="0"/>
          <a:chOff x="0" y="0"/>
          <a:chExt cx="0" cy="0"/>
        </a:xfrm>
      </p:grpSpPr>
      <p:sp>
        <p:nvSpPr>
          <p:cNvPr id="239" name="Google Shape;239;g10469cf0601_0_114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240" name="Google Shape;240;g10469cf0601_0_1141"/>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1" name="Google Shape;241;g10469cf0601_0_114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2" name="Google Shape;242;g10469cf0601_0_114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3" name="Google Shape;243;g10469cf0601_0_114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56"/>
        <p:cNvGrpSpPr/>
        <p:nvPr/>
      </p:nvGrpSpPr>
      <p:grpSpPr>
        <a:xfrm>
          <a:off x="0" y="0"/>
          <a:ext cx="0" cy="0"/>
          <a:chOff x="0" y="0"/>
          <a:chExt cx="0" cy="0"/>
        </a:xfrm>
      </p:grpSpPr>
      <p:sp>
        <p:nvSpPr>
          <p:cNvPr id="1957" name="Google Shape;1957;g10469cf0601_0_608"/>
          <p:cNvSpPr txBox="1">
            <a:spLocks noGrp="1"/>
          </p:cNvSpPr>
          <p:nvPr>
            <p:ph type="ctrTitle"/>
          </p:nvPr>
        </p:nvSpPr>
        <p:spPr>
          <a:xfrm>
            <a:off x="685800" y="1371600"/>
            <a:ext cx="77724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dirty="0">
                <a:solidFill>
                  <a:schemeClr val="dk1"/>
                </a:solidFill>
                <a:latin typeface="Calibri"/>
                <a:ea typeface="Calibri"/>
                <a:cs typeface="Calibri"/>
                <a:sym typeface="Calibri"/>
              </a:rPr>
              <a:t>Right of Way</a:t>
            </a:r>
            <a:endParaRPr dirty="0"/>
          </a:p>
        </p:txBody>
      </p:sp>
      <p:sp>
        <p:nvSpPr>
          <p:cNvPr id="1958" name="Google Shape;1958;g10469cf0601_0_608"/>
          <p:cNvSpPr txBox="1">
            <a:spLocks noGrp="1"/>
          </p:cNvSpPr>
          <p:nvPr>
            <p:ph type="subTitle" idx="1"/>
          </p:nvPr>
        </p:nvSpPr>
        <p:spPr>
          <a:xfrm>
            <a:off x="762000" y="2438400"/>
            <a:ext cx="7772400" cy="27432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898989"/>
              </a:buClr>
              <a:buSzPts val="2800"/>
              <a:buNone/>
            </a:pPr>
            <a:r>
              <a:rPr lang="en-US" sz="2800" b="0" i="0" u="none">
                <a:solidFill>
                  <a:srgbClr val="898989"/>
                </a:solidFill>
                <a:latin typeface="Calibri"/>
                <a:ea typeface="Calibri"/>
                <a:cs typeface="Calibri"/>
                <a:sym typeface="Calibri"/>
              </a:rPr>
              <a:t>ALABAMA COURSE OF STUDY #2, #3, #4, #5, #6 AND #7</a:t>
            </a:r>
            <a:endParaRPr/>
          </a:p>
          <a:p>
            <a:pPr marL="0" lvl="0" indent="0" algn="ctr" rtl="0">
              <a:lnSpc>
                <a:spcPct val="90000"/>
              </a:lnSpc>
              <a:spcBef>
                <a:spcPts val="400"/>
              </a:spcBef>
              <a:spcAft>
                <a:spcPts val="0"/>
              </a:spcAft>
              <a:buClr>
                <a:srgbClr val="898989"/>
              </a:buClr>
              <a:buSzPts val="2000"/>
              <a:buNone/>
            </a:pPr>
            <a:r>
              <a:rPr lang="en-US" sz="2000" b="0" i="0" u="none">
                <a:solidFill>
                  <a:srgbClr val="898989"/>
                </a:solidFill>
                <a:latin typeface="Calibri"/>
                <a:ea typeface="Calibri"/>
                <a:cs typeface="Calibri"/>
                <a:sym typeface="Calibri"/>
              </a:rPr>
              <a:t>Describe Alabama’s Basic Speed Law, list situations that require a complete stop, name situations that require drivers to yield the right of way, describe traffic signs and pavement markings that regulate passing, identify traffic signs, traffic signals and pavement markings, interpret Alabama’s Safety Belt and Child Restraint laws.</a:t>
            </a:r>
            <a:endParaRPr/>
          </a:p>
        </p:txBody>
      </p:sp>
      <p:pic>
        <p:nvPicPr>
          <p:cNvPr id="1959" name="Google Shape;1959;g10469cf0601_0_608" descr="drivingstop"/>
          <p:cNvPicPr preferRelativeResize="0"/>
          <p:nvPr/>
        </p:nvPicPr>
        <p:blipFill rotWithShape="1">
          <a:blip r:embed="rId3">
            <a:alphaModFix/>
          </a:blip>
          <a:srcRect/>
          <a:stretch/>
        </p:blipFill>
        <p:spPr>
          <a:xfrm>
            <a:off x="6248400" y="381000"/>
            <a:ext cx="2286000" cy="1371600"/>
          </a:xfrm>
          <a:prstGeom prst="rect">
            <a:avLst/>
          </a:prstGeom>
          <a:noFill/>
          <a:ln>
            <a:noFill/>
          </a:ln>
        </p:spPr>
      </p:pic>
      <p:pic>
        <p:nvPicPr>
          <p:cNvPr id="1960" name="Google Shape;1960;g10469cf0601_0_608" descr="drivingstop"/>
          <p:cNvPicPr preferRelativeResize="0"/>
          <p:nvPr/>
        </p:nvPicPr>
        <p:blipFill rotWithShape="1">
          <a:blip r:embed="rId3">
            <a:alphaModFix/>
          </a:blip>
          <a:srcRect/>
          <a:stretch/>
        </p:blipFill>
        <p:spPr>
          <a:xfrm>
            <a:off x="457200" y="228600"/>
            <a:ext cx="2286000" cy="1371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1"/>
        <p:cNvGrpSpPr/>
        <p:nvPr/>
      </p:nvGrpSpPr>
      <p:grpSpPr>
        <a:xfrm>
          <a:off x="0" y="0"/>
          <a:ext cx="0" cy="0"/>
          <a:chOff x="0" y="0"/>
          <a:chExt cx="0" cy="0"/>
        </a:xfrm>
      </p:grpSpPr>
      <p:sp>
        <p:nvSpPr>
          <p:cNvPr id="2132" name="Google Shape;2132;g10469cf0601_0_790"/>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ctr" anchorCtr="0">
            <a:normAutofit/>
          </a:bodyPr>
          <a:lstStyle/>
          <a:p>
            <a:pPr marL="0" marR="0" lvl="0" indent="0" algn="l"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NO PASSING ZONE</a:t>
            </a:r>
            <a:endParaRPr/>
          </a:p>
        </p:txBody>
      </p:sp>
      <p:sp>
        <p:nvSpPr>
          <p:cNvPr id="2133" name="Google Shape;2133;g10469cf0601_0_790"/>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This area on the roadway will have a yellow and black triangular shaped sign placed on the left side of the roadway.  It means that no passing is allowed.</a:t>
            </a:r>
            <a:endParaRPr/>
          </a:p>
          <a:p>
            <a:pPr marL="342900" marR="0" lvl="0" indent="-1397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	</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
        <p:nvSpPr>
          <p:cNvPr id="2134" name="Google Shape;2134;g10469cf0601_0_790"/>
          <p:cNvSpPr/>
          <p:nvPr/>
        </p:nvSpPr>
        <p:spPr>
          <a:xfrm rot="5400000">
            <a:off x="3469500" y="3464700"/>
            <a:ext cx="1976400" cy="2819400"/>
          </a:xfrm>
          <a:prstGeom prst="triangle">
            <a:avLst>
              <a:gd name="adj" fmla="val 50000"/>
            </a:avLst>
          </a:prstGeom>
          <a:solidFill>
            <a:srgbClr val="FFFF00"/>
          </a:solidFill>
          <a:ln w="9525" cap="flat" cmpd="sng">
            <a:solidFill>
              <a:srgbClr val="00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g10469cf0601_0_790"/>
          <p:cNvSpPr txBox="1"/>
          <p:nvPr/>
        </p:nvSpPr>
        <p:spPr>
          <a:xfrm>
            <a:off x="3047993" y="4380309"/>
            <a:ext cx="1409700" cy="988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Black"/>
              <a:buNone/>
            </a:pPr>
            <a:r>
              <a:rPr lang="en-US" sz="1800" b="0" i="0" u="none" strike="noStrike" cap="none">
                <a:solidFill>
                  <a:srgbClr val="000000"/>
                </a:solidFill>
                <a:latin typeface="Arial Black"/>
                <a:ea typeface="Arial Black"/>
                <a:cs typeface="Arial Black"/>
                <a:sym typeface="Arial Black"/>
              </a:rPr>
              <a:t>NO</a:t>
            </a:r>
            <a:endParaRPr/>
          </a:p>
          <a:p>
            <a:pPr marL="0" marR="0" lvl="0" indent="0" algn="l" rtl="0">
              <a:lnSpc>
                <a:spcPct val="100000"/>
              </a:lnSpc>
              <a:spcBef>
                <a:spcPts val="0"/>
              </a:spcBef>
              <a:spcAft>
                <a:spcPts val="0"/>
              </a:spcAft>
              <a:buClr>
                <a:srgbClr val="000000"/>
              </a:buClr>
              <a:buSzPts val="1800"/>
              <a:buFont typeface="Arial Black"/>
              <a:buNone/>
            </a:pPr>
            <a:r>
              <a:rPr lang="en-US" sz="1800" b="1" i="0" u="none" strike="noStrike" cap="none">
                <a:solidFill>
                  <a:srgbClr val="000000"/>
                </a:solidFill>
                <a:latin typeface="Arial Black"/>
                <a:ea typeface="Arial Black"/>
                <a:cs typeface="Arial Black"/>
                <a:sym typeface="Arial Black"/>
              </a:rPr>
              <a:t>PASSING</a:t>
            </a:r>
            <a:endParaRPr/>
          </a:p>
          <a:p>
            <a:pPr marL="0" marR="0" lvl="0" indent="0" algn="l" rtl="0">
              <a:lnSpc>
                <a:spcPct val="100000"/>
              </a:lnSpc>
              <a:spcBef>
                <a:spcPts val="0"/>
              </a:spcBef>
              <a:spcAft>
                <a:spcPts val="0"/>
              </a:spcAft>
              <a:buClr>
                <a:srgbClr val="000000"/>
              </a:buClr>
              <a:buSzPts val="1800"/>
              <a:buFont typeface="Arial Black"/>
              <a:buNone/>
            </a:pPr>
            <a:r>
              <a:rPr lang="en-US" sz="1800" b="0" i="0" u="none" strike="noStrike" cap="none">
                <a:solidFill>
                  <a:srgbClr val="000000"/>
                </a:solidFill>
                <a:latin typeface="Arial Black"/>
                <a:ea typeface="Arial Black"/>
                <a:cs typeface="Arial Black"/>
                <a:sym typeface="Arial Black"/>
              </a:rPr>
              <a:t>ZONE</a:t>
            </a:r>
            <a:endParaRPr/>
          </a:p>
          <a:p>
            <a:pPr marL="0" marR="0" lvl="0" indent="0" algn="l" rtl="0">
              <a:lnSpc>
                <a:spcPct val="100000"/>
              </a:lnSpc>
              <a:spcBef>
                <a:spcPts val="0"/>
              </a:spcBef>
              <a:spcAft>
                <a:spcPts val="0"/>
              </a:spcAft>
              <a:buNone/>
            </a:pPr>
            <a:endParaRPr sz="1800" b="0" i="0" u="none">
              <a:solidFill>
                <a:srgbClr val="000000"/>
              </a:solidFill>
              <a:latin typeface="Arial Black"/>
              <a:ea typeface="Arial Black"/>
              <a:cs typeface="Arial Black"/>
              <a:sym typeface="Arial Blac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32"/>
                                        </p:tgtEl>
                                        <p:attrNameLst>
                                          <p:attrName>style.visibility</p:attrName>
                                        </p:attrNameLst>
                                      </p:cBhvr>
                                      <p:to>
                                        <p:strVal val="visible"/>
                                      </p:to>
                                    </p:set>
                                    <p:animEffect transition="in" filter="fade">
                                      <p:cBhvr>
                                        <p:cTn id="7" dur="500"/>
                                        <p:tgtEl>
                                          <p:spTgt spid="21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33">
                                            <p:txEl>
                                              <p:pRg st="0" end="0"/>
                                            </p:txEl>
                                          </p:spTgt>
                                        </p:tgtEl>
                                        <p:attrNameLst>
                                          <p:attrName>style.visibility</p:attrName>
                                        </p:attrNameLst>
                                      </p:cBhvr>
                                      <p:to>
                                        <p:strVal val="visible"/>
                                      </p:to>
                                    </p:set>
                                    <p:animEffect transition="in" filter="fade">
                                      <p:cBhvr>
                                        <p:cTn id="12" dur="500"/>
                                        <p:tgtEl>
                                          <p:spTgt spid="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33">
                                            <p:txEl>
                                              <p:pRg st="1" end="1"/>
                                            </p:txEl>
                                          </p:spTgt>
                                        </p:tgtEl>
                                        <p:attrNameLst>
                                          <p:attrName>style.visibility</p:attrName>
                                        </p:attrNameLst>
                                      </p:cBhvr>
                                      <p:to>
                                        <p:strVal val="visible"/>
                                      </p:to>
                                    </p:set>
                                    <p:animEffect transition="in" filter="fade">
                                      <p:cBhvr>
                                        <p:cTn id="17" dur="500"/>
                                        <p:tgtEl>
                                          <p:spTgt spid="213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33">
                                            <p:txEl>
                                              <p:pRg st="2" end="2"/>
                                            </p:txEl>
                                          </p:spTgt>
                                        </p:tgtEl>
                                        <p:attrNameLst>
                                          <p:attrName>style.visibility</p:attrName>
                                        </p:attrNameLst>
                                      </p:cBhvr>
                                      <p:to>
                                        <p:strVal val="visible"/>
                                      </p:to>
                                    </p:set>
                                    <p:animEffect transition="in" filter="fade">
                                      <p:cBhvr>
                                        <p:cTn id="22" dur="500"/>
                                        <p:tgtEl>
                                          <p:spTgt spid="213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33">
                                            <p:txEl>
                                              <p:pRg st="3" end="3"/>
                                            </p:txEl>
                                          </p:spTgt>
                                        </p:tgtEl>
                                        <p:attrNameLst>
                                          <p:attrName>style.visibility</p:attrName>
                                        </p:attrNameLst>
                                      </p:cBhvr>
                                      <p:to>
                                        <p:strVal val="visible"/>
                                      </p:to>
                                    </p:set>
                                    <p:animEffect transition="in" filter="fade">
                                      <p:cBhvr>
                                        <p:cTn id="27" dur="500"/>
                                        <p:tgtEl>
                                          <p:spTgt spid="213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134"/>
                                        </p:tgtEl>
                                        <p:attrNameLst>
                                          <p:attrName>style.visibility</p:attrName>
                                        </p:attrNameLst>
                                      </p:cBhvr>
                                      <p:to>
                                        <p:strVal val="visible"/>
                                      </p:to>
                                    </p:set>
                                    <p:animEffect transition="in" filter="fade">
                                      <p:cBhvr>
                                        <p:cTn id="32" dur="2000"/>
                                        <p:tgtEl>
                                          <p:spTgt spid="2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39"/>
        <p:cNvGrpSpPr/>
        <p:nvPr/>
      </p:nvGrpSpPr>
      <p:grpSpPr>
        <a:xfrm>
          <a:off x="0" y="0"/>
          <a:ext cx="0" cy="0"/>
          <a:chOff x="0" y="0"/>
          <a:chExt cx="0" cy="0"/>
        </a:xfrm>
      </p:grpSpPr>
      <p:sp>
        <p:nvSpPr>
          <p:cNvPr id="2140" name="Google Shape;2140;g10469cf0601_0_797"/>
          <p:cNvSpPr txBox="1">
            <a:spLocks noGrp="1"/>
          </p:cNvSpPr>
          <p:nvPr>
            <p:ph type="body" idx="4294967295"/>
          </p:nvPr>
        </p:nvSpPr>
        <p:spPr>
          <a:xfrm>
            <a:off x="603250" y="304800"/>
            <a:ext cx="8540700" cy="6172200"/>
          </a:xfrm>
          <a:prstGeom prst="rect">
            <a:avLst/>
          </a:prstGeom>
          <a:noFill/>
          <a:ln>
            <a:noFill/>
          </a:ln>
        </p:spPr>
        <p:txBody>
          <a:bodyPr spcFirstLastPara="1" wrap="square" lIns="91425" tIns="45700" rIns="91425" bIns="45700" anchor="t" anchorCtr="0">
            <a:normAutofit/>
          </a:bodyPr>
          <a:lstStyle/>
          <a:p>
            <a:pPr marL="742950" marR="0" lvl="1" indent="-285750" algn="l" rtl="0">
              <a:lnSpc>
                <a:spcPct val="100000"/>
              </a:lnSpc>
              <a:spcBef>
                <a:spcPts val="0"/>
              </a:spcBef>
              <a:spcAft>
                <a:spcPts val="0"/>
              </a:spcAft>
              <a:buClr>
                <a:schemeClr val="dk1"/>
              </a:buClr>
              <a:buSzPts val="2400"/>
              <a:buFont typeface="Arial"/>
              <a:buNone/>
            </a:pPr>
            <a:r>
              <a:rPr lang="en-US" sz="2400" b="1" i="0" u="none" strike="noStrike" cap="none">
                <a:solidFill>
                  <a:schemeClr val="dk1"/>
                </a:solidFill>
                <a:latin typeface="Calibri"/>
                <a:ea typeface="Calibri"/>
                <a:cs typeface="Calibri"/>
                <a:sym typeface="Calibri"/>
              </a:rPr>
              <a:t>PAVEMENT MARKINGS  FOR NO PASSING AREAS</a:t>
            </a:r>
            <a:endParaRPr/>
          </a:p>
          <a:p>
            <a:pPr marL="742950" marR="0" lvl="1" indent="-28575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Calibri"/>
                <a:ea typeface="Calibri"/>
                <a:cs typeface="Calibri"/>
                <a:sym typeface="Calibri"/>
              </a:rPr>
              <a:t>Solid yellow lines:  If solid on your side of the centerline you may not pass.  </a:t>
            </a:r>
            <a:endParaRPr/>
          </a:p>
          <a:p>
            <a:pPr marL="742950" marR="0" lvl="1" indent="-15875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742950" marR="0" lvl="1" indent="-15875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742950" marR="0" lvl="1" indent="-107950" algn="l" rtl="0">
              <a:lnSpc>
                <a:spcPct val="100000"/>
              </a:lnSpc>
              <a:spcBef>
                <a:spcPts val="56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742950" marR="0" lvl="1" indent="-107950" algn="l" rtl="0">
              <a:lnSpc>
                <a:spcPct val="100000"/>
              </a:lnSpc>
              <a:spcBef>
                <a:spcPts val="56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742950" marR="0" lvl="1" indent="-285750" algn="l" rtl="0">
              <a:lnSpc>
                <a:spcPct val="100000"/>
              </a:lnSpc>
              <a:spcBef>
                <a:spcPts val="56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742950" marR="0" lvl="1" indent="-15875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Calibri"/>
              <a:ea typeface="Calibri"/>
              <a:cs typeface="Calibri"/>
              <a:sym typeface="Calibri"/>
            </a:endParaRPr>
          </a:p>
          <a:p>
            <a:pPr marL="742950" marR="0" lvl="1" indent="-28575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Calibri"/>
                <a:ea typeface="Calibri"/>
                <a:cs typeface="Calibri"/>
                <a:sym typeface="Calibri"/>
              </a:rPr>
              <a:t>If two solid yellow lines: passing is not allowed in either direction.</a:t>
            </a:r>
            <a:endParaRPr/>
          </a:p>
        </p:txBody>
      </p:sp>
      <p:sp>
        <p:nvSpPr>
          <p:cNvPr id="2141" name="Google Shape;2141;g10469cf0601_0_797"/>
          <p:cNvSpPr txBox="1"/>
          <p:nvPr/>
        </p:nvSpPr>
        <p:spPr>
          <a:xfrm>
            <a:off x="838200" y="4800600"/>
            <a:ext cx="7467600" cy="12954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142" name="Google Shape;2142;g10469cf0601_0_797"/>
          <p:cNvCxnSpPr/>
          <p:nvPr/>
        </p:nvCxnSpPr>
        <p:spPr>
          <a:xfrm>
            <a:off x="838200" y="5334000"/>
            <a:ext cx="74676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43" name="Google Shape;2143;g10469cf0601_0_797"/>
          <p:cNvCxnSpPr/>
          <p:nvPr/>
        </p:nvCxnSpPr>
        <p:spPr>
          <a:xfrm>
            <a:off x="838200" y="5486400"/>
            <a:ext cx="7467600" cy="0"/>
          </a:xfrm>
          <a:prstGeom prst="straightConnector1">
            <a:avLst/>
          </a:prstGeom>
          <a:noFill/>
          <a:ln w="57150" cap="flat" cmpd="sng">
            <a:solidFill>
              <a:srgbClr val="FFFF00"/>
            </a:solidFill>
            <a:prstDash val="solid"/>
            <a:miter lim="800000"/>
            <a:headEnd type="none" w="med" len="med"/>
            <a:tailEnd type="none" w="med" len="med"/>
          </a:ln>
        </p:spPr>
      </p:cxnSp>
      <p:sp>
        <p:nvSpPr>
          <p:cNvPr id="2144" name="Google Shape;2144;g10469cf0601_0_797"/>
          <p:cNvSpPr txBox="1"/>
          <p:nvPr/>
        </p:nvSpPr>
        <p:spPr>
          <a:xfrm>
            <a:off x="762000" y="1524000"/>
            <a:ext cx="7467600" cy="12954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145" name="Google Shape;2145;g10469cf0601_0_797"/>
          <p:cNvCxnSpPr/>
          <p:nvPr/>
        </p:nvCxnSpPr>
        <p:spPr>
          <a:xfrm>
            <a:off x="762000" y="1981200"/>
            <a:ext cx="74676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46" name="Google Shape;2146;g10469cf0601_0_797"/>
          <p:cNvCxnSpPr/>
          <p:nvPr/>
        </p:nvCxnSpPr>
        <p:spPr>
          <a:xfrm>
            <a:off x="8382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47" name="Google Shape;2147;g10469cf0601_0_797"/>
          <p:cNvCxnSpPr/>
          <p:nvPr/>
        </p:nvCxnSpPr>
        <p:spPr>
          <a:xfrm>
            <a:off x="18288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48" name="Google Shape;2148;g10469cf0601_0_797"/>
          <p:cNvCxnSpPr/>
          <p:nvPr/>
        </p:nvCxnSpPr>
        <p:spPr>
          <a:xfrm>
            <a:off x="28194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49" name="Google Shape;2149;g10469cf0601_0_797"/>
          <p:cNvCxnSpPr/>
          <p:nvPr/>
        </p:nvCxnSpPr>
        <p:spPr>
          <a:xfrm>
            <a:off x="38862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50" name="Google Shape;2150;g10469cf0601_0_797"/>
          <p:cNvCxnSpPr/>
          <p:nvPr/>
        </p:nvCxnSpPr>
        <p:spPr>
          <a:xfrm>
            <a:off x="48006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51" name="Google Shape;2151;g10469cf0601_0_797"/>
          <p:cNvCxnSpPr/>
          <p:nvPr/>
        </p:nvCxnSpPr>
        <p:spPr>
          <a:xfrm>
            <a:off x="58674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52" name="Google Shape;2152;g10469cf0601_0_797"/>
          <p:cNvCxnSpPr/>
          <p:nvPr/>
        </p:nvCxnSpPr>
        <p:spPr>
          <a:xfrm>
            <a:off x="68580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53" name="Google Shape;2153;g10469cf0601_0_797"/>
          <p:cNvCxnSpPr/>
          <p:nvPr/>
        </p:nvCxnSpPr>
        <p:spPr>
          <a:xfrm>
            <a:off x="7696200" y="2209800"/>
            <a:ext cx="457200" cy="0"/>
          </a:xfrm>
          <a:prstGeom prst="straightConnector1">
            <a:avLst/>
          </a:prstGeom>
          <a:noFill/>
          <a:ln w="57150" cap="flat" cmpd="sng">
            <a:solidFill>
              <a:srgbClr val="FFFF00"/>
            </a:solidFill>
            <a:prstDash val="solid"/>
            <a:miter lim="800000"/>
            <a:headEnd type="none" w="med" len="med"/>
            <a:tailEnd type="none" w="med" len="med"/>
          </a:ln>
        </p:spPr>
      </p:cxnSp>
      <p:cxnSp>
        <p:nvCxnSpPr>
          <p:cNvPr id="2154" name="Google Shape;2154;g10469cf0601_0_797"/>
          <p:cNvCxnSpPr/>
          <p:nvPr/>
        </p:nvCxnSpPr>
        <p:spPr>
          <a:xfrm>
            <a:off x="762000" y="1600200"/>
            <a:ext cx="7467600" cy="0"/>
          </a:xfrm>
          <a:prstGeom prst="straightConnector1">
            <a:avLst/>
          </a:prstGeom>
          <a:noFill/>
          <a:ln w="9525" cap="flat" cmpd="sng">
            <a:solidFill>
              <a:schemeClr val="dk1"/>
            </a:solidFill>
            <a:prstDash val="solid"/>
            <a:miter lim="800000"/>
            <a:headEnd type="none" w="med" len="med"/>
            <a:tailEnd type="none" w="med" len="med"/>
          </a:ln>
        </p:spPr>
      </p:cxnSp>
      <p:cxnSp>
        <p:nvCxnSpPr>
          <p:cNvPr id="2155" name="Google Shape;2155;g10469cf0601_0_797"/>
          <p:cNvCxnSpPr/>
          <p:nvPr/>
        </p:nvCxnSpPr>
        <p:spPr>
          <a:xfrm>
            <a:off x="762000" y="2743200"/>
            <a:ext cx="7467600" cy="0"/>
          </a:xfrm>
          <a:prstGeom prst="straightConnector1">
            <a:avLst/>
          </a:prstGeom>
          <a:noFill/>
          <a:ln w="9525" cap="flat" cmpd="sng">
            <a:solidFill>
              <a:schemeClr val="dk1"/>
            </a:solidFill>
            <a:prstDash val="solid"/>
            <a:miter lim="800000"/>
            <a:headEnd type="none" w="med" len="med"/>
            <a:tailEnd type="none" w="med" len="med"/>
          </a:ln>
        </p:spPr>
      </p:cxnSp>
      <p:cxnSp>
        <p:nvCxnSpPr>
          <p:cNvPr id="2156" name="Google Shape;2156;g10469cf0601_0_797"/>
          <p:cNvCxnSpPr/>
          <p:nvPr/>
        </p:nvCxnSpPr>
        <p:spPr>
          <a:xfrm>
            <a:off x="838200" y="4876800"/>
            <a:ext cx="7467600" cy="0"/>
          </a:xfrm>
          <a:prstGeom prst="straightConnector1">
            <a:avLst/>
          </a:prstGeom>
          <a:noFill/>
          <a:ln w="9525" cap="flat" cmpd="sng">
            <a:solidFill>
              <a:schemeClr val="dk1"/>
            </a:solidFill>
            <a:prstDash val="solid"/>
            <a:miter lim="800000"/>
            <a:headEnd type="none" w="med" len="med"/>
            <a:tailEnd type="none" w="med" len="med"/>
          </a:ln>
        </p:spPr>
      </p:cxnSp>
      <p:cxnSp>
        <p:nvCxnSpPr>
          <p:cNvPr id="2157" name="Google Shape;2157;g10469cf0601_0_797"/>
          <p:cNvCxnSpPr/>
          <p:nvPr/>
        </p:nvCxnSpPr>
        <p:spPr>
          <a:xfrm>
            <a:off x="838200" y="6019800"/>
            <a:ext cx="7467600" cy="0"/>
          </a:xfrm>
          <a:prstGeom prst="straightConnector1">
            <a:avLst/>
          </a:prstGeom>
          <a:noFill/>
          <a:ln w="9525" cap="flat" cmpd="sng">
            <a:solidFill>
              <a:schemeClr val="dk1"/>
            </a:solidFill>
            <a:prstDash val="solid"/>
            <a:miter lim="800000"/>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4"/>
                                        </p:tgtEl>
                                        <p:attrNameLst>
                                          <p:attrName>style.visibility</p:attrName>
                                        </p:attrNameLst>
                                      </p:cBhvr>
                                      <p:to>
                                        <p:strVal val="visible"/>
                                      </p:to>
                                    </p:set>
                                    <p:animEffect transition="in" filter="fade">
                                      <p:cBhvr>
                                        <p:cTn id="7" dur="500"/>
                                        <p:tgtEl>
                                          <p:spTgt spid="2144"/>
                                        </p:tgtEl>
                                      </p:cBhvr>
                                    </p:animEffect>
                                  </p:childTnLst>
                                </p:cTn>
                              </p:par>
                              <p:par>
                                <p:cTn id="8" presetID="10" presetClass="entr" presetSubtype="0" fill="hold" nodeType="withEffect">
                                  <p:stCondLst>
                                    <p:cond delay="0"/>
                                  </p:stCondLst>
                                  <p:childTnLst>
                                    <p:set>
                                      <p:cBhvr>
                                        <p:cTn id="9" dur="1" fill="hold">
                                          <p:stCondLst>
                                            <p:cond delay="0"/>
                                          </p:stCondLst>
                                        </p:cTn>
                                        <p:tgtEl>
                                          <p:spTgt spid="2154"/>
                                        </p:tgtEl>
                                        <p:attrNameLst>
                                          <p:attrName>style.visibility</p:attrName>
                                        </p:attrNameLst>
                                      </p:cBhvr>
                                      <p:to>
                                        <p:strVal val="visible"/>
                                      </p:to>
                                    </p:set>
                                    <p:animEffect transition="in" filter="fade">
                                      <p:cBhvr>
                                        <p:cTn id="10" dur="500"/>
                                        <p:tgtEl>
                                          <p:spTgt spid="2154"/>
                                        </p:tgtEl>
                                      </p:cBhvr>
                                    </p:animEffect>
                                  </p:childTnLst>
                                </p:cTn>
                              </p:par>
                              <p:par>
                                <p:cTn id="11" presetID="10" presetClass="entr" presetSubtype="0" fill="hold" nodeType="withEffect">
                                  <p:stCondLst>
                                    <p:cond delay="0"/>
                                  </p:stCondLst>
                                  <p:childTnLst>
                                    <p:set>
                                      <p:cBhvr>
                                        <p:cTn id="12" dur="1" fill="hold">
                                          <p:stCondLst>
                                            <p:cond delay="0"/>
                                          </p:stCondLst>
                                        </p:cTn>
                                        <p:tgtEl>
                                          <p:spTgt spid="2145"/>
                                        </p:tgtEl>
                                        <p:attrNameLst>
                                          <p:attrName>style.visibility</p:attrName>
                                        </p:attrNameLst>
                                      </p:cBhvr>
                                      <p:to>
                                        <p:strVal val="visible"/>
                                      </p:to>
                                    </p:set>
                                    <p:animEffect transition="in" filter="fade">
                                      <p:cBhvr>
                                        <p:cTn id="13" dur="500"/>
                                        <p:tgtEl>
                                          <p:spTgt spid="2145"/>
                                        </p:tgtEl>
                                      </p:cBhvr>
                                    </p:animEffect>
                                  </p:childTnLst>
                                </p:cTn>
                              </p:par>
                              <p:par>
                                <p:cTn id="14" presetID="10" presetClass="entr" presetSubtype="0" fill="hold" nodeType="withEffect">
                                  <p:stCondLst>
                                    <p:cond delay="0"/>
                                  </p:stCondLst>
                                  <p:childTnLst>
                                    <p:set>
                                      <p:cBhvr>
                                        <p:cTn id="15" dur="1" fill="hold">
                                          <p:stCondLst>
                                            <p:cond delay="0"/>
                                          </p:stCondLst>
                                        </p:cTn>
                                        <p:tgtEl>
                                          <p:spTgt spid="2146"/>
                                        </p:tgtEl>
                                        <p:attrNameLst>
                                          <p:attrName>style.visibility</p:attrName>
                                        </p:attrNameLst>
                                      </p:cBhvr>
                                      <p:to>
                                        <p:strVal val="visible"/>
                                      </p:to>
                                    </p:set>
                                    <p:animEffect transition="in" filter="fade">
                                      <p:cBhvr>
                                        <p:cTn id="16" dur="500"/>
                                        <p:tgtEl>
                                          <p:spTgt spid="2146"/>
                                        </p:tgtEl>
                                      </p:cBhvr>
                                    </p:animEffect>
                                  </p:childTnLst>
                                </p:cTn>
                              </p:par>
                              <p:par>
                                <p:cTn id="17" presetID="10" presetClass="entr" presetSubtype="0" fill="hold" nodeType="withEffect">
                                  <p:stCondLst>
                                    <p:cond delay="0"/>
                                  </p:stCondLst>
                                  <p:childTnLst>
                                    <p:set>
                                      <p:cBhvr>
                                        <p:cTn id="18" dur="1" fill="hold">
                                          <p:stCondLst>
                                            <p:cond delay="0"/>
                                          </p:stCondLst>
                                        </p:cTn>
                                        <p:tgtEl>
                                          <p:spTgt spid="2147"/>
                                        </p:tgtEl>
                                        <p:attrNameLst>
                                          <p:attrName>style.visibility</p:attrName>
                                        </p:attrNameLst>
                                      </p:cBhvr>
                                      <p:to>
                                        <p:strVal val="visible"/>
                                      </p:to>
                                    </p:set>
                                    <p:animEffect transition="in" filter="fade">
                                      <p:cBhvr>
                                        <p:cTn id="19" dur="500"/>
                                        <p:tgtEl>
                                          <p:spTgt spid="2147"/>
                                        </p:tgtEl>
                                      </p:cBhvr>
                                    </p:animEffect>
                                  </p:childTnLst>
                                </p:cTn>
                              </p:par>
                              <p:par>
                                <p:cTn id="20" presetID="10" presetClass="entr" presetSubtype="0" fill="hold" nodeType="withEffect">
                                  <p:stCondLst>
                                    <p:cond delay="0"/>
                                  </p:stCondLst>
                                  <p:childTnLst>
                                    <p:set>
                                      <p:cBhvr>
                                        <p:cTn id="21" dur="1" fill="hold">
                                          <p:stCondLst>
                                            <p:cond delay="0"/>
                                          </p:stCondLst>
                                        </p:cTn>
                                        <p:tgtEl>
                                          <p:spTgt spid="2148"/>
                                        </p:tgtEl>
                                        <p:attrNameLst>
                                          <p:attrName>style.visibility</p:attrName>
                                        </p:attrNameLst>
                                      </p:cBhvr>
                                      <p:to>
                                        <p:strVal val="visible"/>
                                      </p:to>
                                    </p:set>
                                    <p:animEffect transition="in" filter="fade">
                                      <p:cBhvr>
                                        <p:cTn id="22" dur="500"/>
                                        <p:tgtEl>
                                          <p:spTgt spid="2148"/>
                                        </p:tgtEl>
                                      </p:cBhvr>
                                    </p:animEffect>
                                  </p:childTnLst>
                                </p:cTn>
                              </p:par>
                              <p:par>
                                <p:cTn id="23" presetID="10" presetClass="entr" presetSubtype="0" fill="hold" nodeType="withEffect">
                                  <p:stCondLst>
                                    <p:cond delay="0"/>
                                  </p:stCondLst>
                                  <p:childTnLst>
                                    <p:set>
                                      <p:cBhvr>
                                        <p:cTn id="24" dur="1" fill="hold">
                                          <p:stCondLst>
                                            <p:cond delay="0"/>
                                          </p:stCondLst>
                                        </p:cTn>
                                        <p:tgtEl>
                                          <p:spTgt spid="2149"/>
                                        </p:tgtEl>
                                        <p:attrNameLst>
                                          <p:attrName>style.visibility</p:attrName>
                                        </p:attrNameLst>
                                      </p:cBhvr>
                                      <p:to>
                                        <p:strVal val="visible"/>
                                      </p:to>
                                    </p:set>
                                    <p:animEffect transition="in" filter="fade">
                                      <p:cBhvr>
                                        <p:cTn id="25" dur="500"/>
                                        <p:tgtEl>
                                          <p:spTgt spid="2149"/>
                                        </p:tgtEl>
                                      </p:cBhvr>
                                    </p:animEffect>
                                  </p:childTnLst>
                                </p:cTn>
                              </p:par>
                              <p:par>
                                <p:cTn id="26" presetID="10" presetClass="entr" presetSubtype="0" fill="hold" nodeType="withEffect">
                                  <p:stCondLst>
                                    <p:cond delay="0"/>
                                  </p:stCondLst>
                                  <p:childTnLst>
                                    <p:set>
                                      <p:cBhvr>
                                        <p:cTn id="27" dur="1" fill="hold">
                                          <p:stCondLst>
                                            <p:cond delay="0"/>
                                          </p:stCondLst>
                                        </p:cTn>
                                        <p:tgtEl>
                                          <p:spTgt spid="2150"/>
                                        </p:tgtEl>
                                        <p:attrNameLst>
                                          <p:attrName>style.visibility</p:attrName>
                                        </p:attrNameLst>
                                      </p:cBhvr>
                                      <p:to>
                                        <p:strVal val="visible"/>
                                      </p:to>
                                    </p:set>
                                    <p:animEffect transition="in" filter="fade">
                                      <p:cBhvr>
                                        <p:cTn id="28" dur="500"/>
                                        <p:tgtEl>
                                          <p:spTgt spid="2150"/>
                                        </p:tgtEl>
                                      </p:cBhvr>
                                    </p:animEffect>
                                  </p:childTnLst>
                                </p:cTn>
                              </p:par>
                              <p:par>
                                <p:cTn id="29" presetID="10" presetClass="entr" presetSubtype="0" fill="hold" nodeType="withEffect">
                                  <p:stCondLst>
                                    <p:cond delay="0"/>
                                  </p:stCondLst>
                                  <p:childTnLst>
                                    <p:set>
                                      <p:cBhvr>
                                        <p:cTn id="30" dur="1" fill="hold">
                                          <p:stCondLst>
                                            <p:cond delay="0"/>
                                          </p:stCondLst>
                                        </p:cTn>
                                        <p:tgtEl>
                                          <p:spTgt spid="2151"/>
                                        </p:tgtEl>
                                        <p:attrNameLst>
                                          <p:attrName>style.visibility</p:attrName>
                                        </p:attrNameLst>
                                      </p:cBhvr>
                                      <p:to>
                                        <p:strVal val="visible"/>
                                      </p:to>
                                    </p:set>
                                    <p:animEffect transition="in" filter="fade">
                                      <p:cBhvr>
                                        <p:cTn id="31" dur="500"/>
                                        <p:tgtEl>
                                          <p:spTgt spid="2151"/>
                                        </p:tgtEl>
                                      </p:cBhvr>
                                    </p:animEffect>
                                  </p:childTnLst>
                                </p:cTn>
                              </p:par>
                              <p:par>
                                <p:cTn id="32" presetID="10" presetClass="entr" presetSubtype="0" fill="hold" nodeType="withEffect">
                                  <p:stCondLst>
                                    <p:cond delay="0"/>
                                  </p:stCondLst>
                                  <p:childTnLst>
                                    <p:set>
                                      <p:cBhvr>
                                        <p:cTn id="33" dur="1" fill="hold">
                                          <p:stCondLst>
                                            <p:cond delay="0"/>
                                          </p:stCondLst>
                                        </p:cTn>
                                        <p:tgtEl>
                                          <p:spTgt spid="2152"/>
                                        </p:tgtEl>
                                        <p:attrNameLst>
                                          <p:attrName>style.visibility</p:attrName>
                                        </p:attrNameLst>
                                      </p:cBhvr>
                                      <p:to>
                                        <p:strVal val="visible"/>
                                      </p:to>
                                    </p:set>
                                    <p:animEffect transition="in" filter="fade">
                                      <p:cBhvr>
                                        <p:cTn id="34" dur="500"/>
                                        <p:tgtEl>
                                          <p:spTgt spid="2152"/>
                                        </p:tgtEl>
                                      </p:cBhvr>
                                    </p:animEffect>
                                  </p:childTnLst>
                                </p:cTn>
                              </p:par>
                              <p:par>
                                <p:cTn id="35" presetID="10" presetClass="entr" presetSubtype="0" fill="hold" nodeType="withEffect">
                                  <p:stCondLst>
                                    <p:cond delay="0"/>
                                  </p:stCondLst>
                                  <p:childTnLst>
                                    <p:set>
                                      <p:cBhvr>
                                        <p:cTn id="36" dur="1" fill="hold">
                                          <p:stCondLst>
                                            <p:cond delay="0"/>
                                          </p:stCondLst>
                                        </p:cTn>
                                        <p:tgtEl>
                                          <p:spTgt spid="2153"/>
                                        </p:tgtEl>
                                        <p:attrNameLst>
                                          <p:attrName>style.visibility</p:attrName>
                                        </p:attrNameLst>
                                      </p:cBhvr>
                                      <p:to>
                                        <p:strVal val="visible"/>
                                      </p:to>
                                    </p:set>
                                    <p:animEffect transition="in" filter="fade">
                                      <p:cBhvr>
                                        <p:cTn id="37" dur="500"/>
                                        <p:tgtEl>
                                          <p:spTgt spid="215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41"/>
                                        </p:tgtEl>
                                        <p:attrNameLst>
                                          <p:attrName>style.visibility</p:attrName>
                                        </p:attrNameLst>
                                      </p:cBhvr>
                                      <p:to>
                                        <p:strVal val="visible"/>
                                      </p:to>
                                    </p:set>
                                    <p:animEffect transition="in" filter="fade">
                                      <p:cBhvr>
                                        <p:cTn id="42" dur="500"/>
                                        <p:tgtEl>
                                          <p:spTgt spid="2141"/>
                                        </p:tgtEl>
                                      </p:cBhvr>
                                    </p:animEffect>
                                  </p:childTnLst>
                                </p:cTn>
                              </p:par>
                              <p:par>
                                <p:cTn id="43" presetID="10" presetClass="entr" presetSubtype="0" fill="hold" nodeType="withEffect">
                                  <p:stCondLst>
                                    <p:cond delay="0"/>
                                  </p:stCondLst>
                                  <p:childTnLst>
                                    <p:set>
                                      <p:cBhvr>
                                        <p:cTn id="44" dur="1" fill="hold">
                                          <p:stCondLst>
                                            <p:cond delay="0"/>
                                          </p:stCondLst>
                                        </p:cTn>
                                        <p:tgtEl>
                                          <p:spTgt spid="2156"/>
                                        </p:tgtEl>
                                        <p:attrNameLst>
                                          <p:attrName>style.visibility</p:attrName>
                                        </p:attrNameLst>
                                      </p:cBhvr>
                                      <p:to>
                                        <p:strVal val="visible"/>
                                      </p:to>
                                    </p:set>
                                    <p:animEffect transition="in" filter="fade">
                                      <p:cBhvr>
                                        <p:cTn id="45" dur="500"/>
                                        <p:tgtEl>
                                          <p:spTgt spid="2156"/>
                                        </p:tgtEl>
                                      </p:cBhvr>
                                    </p:animEffect>
                                  </p:childTnLst>
                                </p:cTn>
                              </p:par>
                              <p:par>
                                <p:cTn id="46" presetID="10" presetClass="entr" presetSubtype="0" fill="hold" nodeType="withEffect">
                                  <p:stCondLst>
                                    <p:cond delay="0"/>
                                  </p:stCondLst>
                                  <p:childTnLst>
                                    <p:set>
                                      <p:cBhvr>
                                        <p:cTn id="47" dur="1" fill="hold">
                                          <p:stCondLst>
                                            <p:cond delay="0"/>
                                          </p:stCondLst>
                                        </p:cTn>
                                        <p:tgtEl>
                                          <p:spTgt spid="2142"/>
                                        </p:tgtEl>
                                        <p:attrNameLst>
                                          <p:attrName>style.visibility</p:attrName>
                                        </p:attrNameLst>
                                      </p:cBhvr>
                                      <p:to>
                                        <p:strVal val="visible"/>
                                      </p:to>
                                    </p:set>
                                    <p:animEffect transition="in" filter="fade">
                                      <p:cBhvr>
                                        <p:cTn id="48" dur="500"/>
                                        <p:tgtEl>
                                          <p:spTgt spid="2142"/>
                                        </p:tgtEl>
                                      </p:cBhvr>
                                    </p:animEffect>
                                  </p:childTnLst>
                                </p:cTn>
                              </p:par>
                              <p:par>
                                <p:cTn id="49" presetID="10" presetClass="entr" presetSubtype="0" fill="hold" nodeType="withEffect">
                                  <p:stCondLst>
                                    <p:cond delay="0"/>
                                  </p:stCondLst>
                                  <p:childTnLst>
                                    <p:set>
                                      <p:cBhvr>
                                        <p:cTn id="50" dur="1" fill="hold">
                                          <p:stCondLst>
                                            <p:cond delay="0"/>
                                          </p:stCondLst>
                                        </p:cTn>
                                        <p:tgtEl>
                                          <p:spTgt spid="2143"/>
                                        </p:tgtEl>
                                        <p:attrNameLst>
                                          <p:attrName>style.visibility</p:attrName>
                                        </p:attrNameLst>
                                      </p:cBhvr>
                                      <p:to>
                                        <p:strVal val="visible"/>
                                      </p:to>
                                    </p:set>
                                    <p:animEffect transition="in" filter="fade">
                                      <p:cBhvr>
                                        <p:cTn id="51" dur="500"/>
                                        <p:tgtEl>
                                          <p:spTgt spid="2143"/>
                                        </p:tgtEl>
                                      </p:cBhvr>
                                    </p:animEffect>
                                  </p:childTnLst>
                                </p:cTn>
                              </p:par>
                              <p:par>
                                <p:cTn id="52" presetID="10" presetClass="entr" presetSubtype="0" fill="hold" nodeType="withEffect">
                                  <p:stCondLst>
                                    <p:cond delay="0"/>
                                  </p:stCondLst>
                                  <p:childTnLst>
                                    <p:set>
                                      <p:cBhvr>
                                        <p:cTn id="53" dur="1" fill="hold">
                                          <p:stCondLst>
                                            <p:cond delay="0"/>
                                          </p:stCondLst>
                                        </p:cTn>
                                        <p:tgtEl>
                                          <p:spTgt spid="2157"/>
                                        </p:tgtEl>
                                        <p:attrNameLst>
                                          <p:attrName>style.visibility</p:attrName>
                                        </p:attrNameLst>
                                      </p:cBhvr>
                                      <p:to>
                                        <p:strVal val="visible"/>
                                      </p:to>
                                    </p:set>
                                    <p:animEffect transition="in" filter="fade">
                                      <p:cBhvr>
                                        <p:cTn id="54" dur="500"/>
                                        <p:tgtEl>
                                          <p:spTgt spid="2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61"/>
        <p:cNvGrpSpPr/>
        <p:nvPr/>
      </p:nvGrpSpPr>
      <p:grpSpPr>
        <a:xfrm>
          <a:off x="0" y="0"/>
          <a:ext cx="0" cy="0"/>
          <a:chOff x="0" y="0"/>
          <a:chExt cx="0" cy="0"/>
        </a:xfrm>
      </p:grpSpPr>
      <p:sp>
        <p:nvSpPr>
          <p:cNvPr id="2162" name="Google Shape;2162;g10469cf0601_0_8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DO NOT PASS</a:t>
            </a:r>
            <a:endParaRPr/>
          </a:p>
        </p:txBody>
      </p:sp>
      <p:sp>
        <p:nvSpPr>
          <p:cNvPr id="2163" name="Google Shape;2163;g10469cf0601_0_818"/>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On a curve or hill where you cannot see a clearly for at least 500 feet ahead.</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At a highway intersection</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When meeting an oncoming vehicle</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Where signs prohibit passing, or where there is a solid yellow line on your side of the centerline.  Double solid yellow lines prohibits traffic in both directions from crossing the centerline to pass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67"/>
        <p:cNvGrpSpPr/>
        <p:nvPr/>
      </p:nvGrpSpPr>
      <p:grpSpPr>
        <a:xfrm>
          <a:off x="0" y="0"/>
          <a:ext cx="0" cy="0"/>
          <a:chOff x="0" y="0"/>
          <a:chExt cx="0" cy="0"/>
        </a:xfrm>
      </p:grpSpPr>
      <p:sp>
        <p:nvSpPr>
          <p:cNvPr id="2168" name="Google Shape;2168;g10469cf0601_0_82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DO NOT PASS</a:t>
            </a:r>
            <a:endParaRPr/>
          </a:p>
        </p:txBody>
      </p:sp>
      <p:sp>
        <p:nvSpPr>
          <p:cNvPr id="2169" name="Google Shape;2169;g10469cf0601_0_82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On multi-lane road, the left-most lane is intended to be used to pass slower vehicles.  If you pass on the right, the other driver may have difficulty seeing you and might suddenly change lanes in front of you.</a:t>
            </a:r>
            <a:endParaRPr/>
          </a:p>
          <a:p>
            <a:pPr marL="342900" marR="0" lvl="0" indent="-165100" algn="l" rtl="0">
              <a:lnSpc>
                <a:spcPct val="100000"/>
              </a:lnSpc>
              <a:spcBef>
                <a:spcPts val="560"/>
              </a:spcBef>
              <a:spcAft>
                <a:spcPts val="0"/>
              </a:spcAft>
              <a:buClr>
                <a:schemeClr val="dk1"/>
              </a:buClr>
              <a:buSzPts val="2800"/>
              <a:buFont typeface="Arial"/>
              <a:buNone/>
            </a:pPr>
            <a:endParaRPr sz="2800" b="0" i="0" u="none">
              <a:solidFill>
                <a:schemeClr val="dk1"/>
              </a:solidFill>
              <a:latin typeface="Calibri"/>
              <a:ea typeface="Calibri"/>
              <a:cs typeface="Calibri"/>
              <a:sym typeface="Calibri"/>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Never pass on the shoulder. It is illegal and other drivers will not expect you to be there and may pull off the road without looking.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82"/>
        <p:cNvGrpSpPr/>
        <p:nvPr/>
      </p:nvGrpSpPr>
      <p:grpSpPr>
        <a:xfrm>
          <a:off x="0" y="0"/>
          <a:ext cx="0" cy="0"/>
          <a:chOff x="0" y="0"/>
          <a:chExt cx="0" cy="0"/>
        </a:xfrm>
      </p:grpSpPr>
      <p:sp>
        <p:nvSpPr>
          <p:cNvPr id="2083" name="Google Shape;2083;g10469cf0601_0_722"/>
          <p:cNvSpPr txBox="1">
            <a:spLocks noGrp="1"/>
          </p:cNvSpPr>
          <p:nvPr>
            <p:ph type="title"/>
          </p:nvPr>
        </p:nvSpPr>
        <p:spPr>
          <a:xfrm>
            <a:off x="457200" y="274637"/>
            <a:ext cx="8229600" cy="792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RIGHT OF WAY</a:t>
            </a:r>
            <a:endParaRPr/>
          </a:p>
        </p:txBody>
      </p:sp>
      <p:sp>
        <p:nvSpPr>
          <p:cNvPr id="2084" name="Google Shape;2084;g10469cf0601_0_722"/>
          <p:cNvSpPr txBox="1">
            <a:spLocks noGrp="1"/>
          </p:cNvSpPr>
          <p:nvPr>
            <p:ph type="body" idx="1"/>
          </p:nvPr>
        </p:nvSpPr>
        <p:spPr>
          <a:xfrm>
            <a:off x="457200" y="1143000"/>
            <a:ext cx="8229600" cy="49833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When you drive, sometimes one of more drivers or pedestrians will want to use the same roadway space at the same time that you do.</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There will be times that you will have to yield the right of way – meaning letting others go first based on a set of rules.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Never assume you have the right of way, you do not have it unless the other driver gives it to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88"/>
        <p:cNvGrpSpPr/>
        <p:nvPr/>
      </p:nvGrpSpPr>
      <p:grpSpPr>
        <a:xfrm>
          <a:off x="0" y="0"/>
          <a:ext cx="0" cy="0"/>
          <a:chOff x="0" y="0"/>
          <a:chExt cx="0" cy="0"/>
        </a:xfrm>
      </p:grpSpPr>
      <p:sp>
        <p:nvSpPr>
          <p:cNvPr id="2089" name="Google Shape;2089;g10469cf0601_0_727"/>
          <p:cNvSpPr txBox="1">
            <a:spLocks noGrp="1"/>
          </p:cNvSpPr>
          <p:nvPr>
            <p:ph type="title" idx="4294967295"/>
          </p:nvPr>
        </p:nvSpPr>
        <p:spPr>
          <a:xfrm>
            <a:off x="0" y="274637"/>
            <a:ext cx="8229600" cy="7161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Yielding Right of Way</a:t>
            </a:r>
            <a:endParaRPr/>
          </a:p>
        </p:txBody>
      </p:sp>
      <p:sp>
        <p:nvSpPr>
          <p:cNvPr id="2090" name="Google Shape;2090;g10469cf0601_0_727"/>
          <p:cNvSpPr txBox="1">
            <a:spLocks noGrp="1"/>
          </p:cNvSpPr>
          <p:nvPr>
            <p:ph type="body" idx="4294967295"/>
          </p:nvPr>
        </p:nvSpPr>
        <p:spPr>
          <a:xfrm>
            <a:off x="0" y="1066800"/>
            <a:ext cx="4033800" cy="5410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Right of way rules are an aid to safe, smooth traffic flow.</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They emphasize courtesy and common sense</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Violation of these rules is one of the main cause of traffic crashes</a:t>
            </a:r>
            <a:endParaRPr/>
          </a:p>
          <a:p>
            <a:pPr marL="342900" marR="0" lvl="0" indent="-342900" algn="l" rtl="0">
              <a:lnSpc>
                <a:spcPct val="100000"/>
              </a:lnSpc>
              <a:spcBef>
                <a:spcPts val="560"/>
              </a:spcBef>
              <a:spcAft>
                <a:spcPts val="0"/>
              </a:spcAft>
              <a:buClr>
                <a:schemeClr val="dk1"/>
              </a:buClr>
              <a:buSzPts val="2800"/>
              <a:buFont typeface="Arial"/>
              <a:buChar char="•"/>
            </a:pPr>
            <a:r>
              <a:rPr lang="en-US" sz="2800" b="0" i="0" u="none">
                <a:solidFill>
                  <a:schemeClr val="dk1"/>
                </a:solidFill>
                <a:latin typeface="Calibri"/>
                <a:ea typeface="Calibri"/>
                <a:cs typeface="Calibri"/>
                <a:sym typeface="Calibri"/>
              </a:rPr>
              <a:t>It is smart to obey right of way rules.</a:t>
            </a:r>
            <a:endParaRPr/>
          </a:p>
        </p:txBody>
      </p:sp>
      <p:pic>
        <p:nvPicPr>
          <p:cNvPr id="2091" name="Google Shape;2091;g10469cf0601_0_727" descr="yield"/>
          <p:cNvPicPr preferRelativeResize="0">
            <a:picLocks noGrp="1"/>
          </p:cNvPicPr>
          <p:nvPr>
            <p:ph type="body" idx="4294967295"/>
          </p:nvPr>
        </p:nvPicPr>
        <p:blipFill rotWithShape="1">
          <a:blip r:embed="rId3">
            <a:alphaModFix/>
          </a:blip>
          <a:srcRect/>
          <a:stretch/>
        </p:blipFill>
        <p:spPr>
          <a:xfrm>
            <a:off x="5181600" y="1600200"/>
            <a:ext cx="3962400" cy="44196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89"/>
                                        </p:tgtEl>
                                        <p:attrNameLst>
                                          <p:attrName>style.visibility</p:attrName>
                                        </p:attrNameLst>
                                      </p:cBhvr>
                                      <p:to>
                                        <p:strVal val="visible"/>
                                      </p:to>
                                    </p:set>
                                    <p:animEffect transition="in" filter="fade">
                                      <p:cBhvr>
                                        <p:cTn id="7" dur="2000"/>
                                        <p:tgtEl>
                                          <p:spTgt spid="2089"/>
                                        </p:tgtEl>
                                      </p:cBhvr>
                                    </p:animEffect>
                                  </p:childTnLst>
                                </p:cTn>
                              </p:par>
                              <p:par>
                                <p:cTn id="8" presetID="10" presetClass="entr" presetSubtype="0" fill="hold" nodeType="withEffect">
                                  <p:stCondLst>
                                    <p:cond delay="0"/>
                                  </p:stCondLst>
                                  <p:childTnLst>
                                    <p:set>
                                      <p:cBhvr>
                                        <p:cTn id="9" dur="1" fill="hold">
                                          <p:stCondLst>
                                            <p:cond delay="0"/>
                                          </p:stCondLst>
                                        </p:cTn>
                                        <p:tgtEl>
                                          <p:spTgt spid="2090"/>
                                        </p:tgtEl>
                                        <p:attrNameLst>
                                          <p:attrName>style.visibility</p:attrName>
                                        </p:attrNameLst>
                                      </p:cBhvr>
                                      <p:to>
                                        <p:strVal val="visible"/>
                                      </p:to>
                                    </p:set>
                                    <p:animEffect transition="in" filter="fade">
                                      <p:cBhvr>
                                        <p:cTn id="10" dur="2000"/>
                                        <p:tgtEl>
                                          <p:spTgt spid="2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95"/>
        <p:cNvGrpSpPr/>
        <p:nvPr/>
      </p:nvGrpSpPr>
      <p:grpSpPr>
        <a:xfrm>
          <a:off x="0" y="0"/>
          <a:ext cx="0" cy="0"/>
          <a:chOff x="0" y="0"/>
          <a:chExt cx="0" cy="0"/>
        </a:xfrm>
      </p:grpSpPr>
      <p:sp>
        <p:nvSpPr>
          <p:cNvPr id="2096" name="Google Shape;2096;g10469cf0601_0_744"/>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 Right of Way</a:t>
            </a:r>
            <a:endParaRPr/>
          </a:p>
        </p:txBody>
      </p:sp>
      <p:sp>
        <p:nvSpPr>
          <p:cNvPr id="2097" name="Google Shape;2097;g10469cf0601_0_744"/>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Whether the emergency vehicle is overtaking or meeting you, pull to the right side safely off the roadway and stop.</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Do not stop in an intersection.</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Do not proceed until the emergency vehicle has passed.</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If you cannot safety pull to the right side, stay where you are.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96"/>
                                        </p:tgtEl>
                                        <p:attrNameLst>
                                          <p:attrName>style.visibility</p:attrName>
                                        </p:attrNameLst>
                                      </p:cBhvr>
                                      <p:to>
                                        <p:strVal val="visible"/>
                                      </p:to>
                                    </p:set>
                                    <p:animEffect transition="in" filter="fade">
                                      <p:cBhvr>
                                        <p:cTn id="7" dur="1230"/>
                                        <p:tgtEl>
                                          <p:spTgt spid="2096"/>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097">
                                            <p:txEl>
                                              <p:pRg st="0" end="0"/>
                                            </p:txEl>
                                          </p:spTgt>
                                        </p:tgtEl>
                                        <p:attrNameLst>
                                          <p:attrName>style.visibility</p:attrName>
                                        </p:attrNameLst>
                                      </p:cBhvr>
                                      <p:to>
                                        <p:strVal val="visible"/>
                                      </p:to>
                                    </p:set>
                                    <p:anim calcmode="lin" valueType="num">
                                      <p:cBhvr additive="base">
                                        <p:cTn id="12" dur="500"/>
                                        <p:tgtEl>
                                          <p:spTgt spid="2097">
                                            <p:txEl>
                                              <p:pRg st="0" end="0"/>
                                            </p:txEl>
                                          </p:spTgt>
                                        </p:tgtEl>
                                        <p:attrNameLst>
                                          <p:attrName>ppt_w</p:attrName>
                                        </p:attrNameLst>
                                      </p:cBhvr>
                                      <p:tavLst>
                                        <p:tav tm="0">
                                          <p:val>
                                            <p:strVal val="0"/>
                                          </p:val>
                                        </p:tav>
                                        <p:tav tm="100000">
                                          <p:val>
                                            <p:strVal val="#ppt_w"/>
                                          </p:val>
                                        </p:tav>
                                      </p:tavLst>
                                    </p:anim>
                                    <p:anim calcmode="lin" valueType="num">
                                      <p:cBhvr additive="base">
                                        <p:cTn id="13" dur="500"/>
                                        <p:tgtEl>
                                          <p:spTgt spid="2097">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2097">
                                            <p:txEl>
                                              <p:pRg st="1" end="1"/>
                                            </p:txEl>
                                          </p:spTgt>
                                        </p:tgtEl>
                                        <p:attrNameLst>
                                          <p:attrName>style.visibility</p:attrName>
                                        </p:attrNameLst>
                                      </p:cBhvr>
                                      <p:to>
                                        <p:strVal val="visible"/>
                                      </p:to>
                                    </p:set>
                                    <p:anim calcmode="lin" valueType="num">
                                      <p:cBhvr additive="base">
                                        <p:cTn id="18" dur="500"/>
                                        <p:tgtEl>
                                          <p:spTgt spid="2097">
                                            <p:txEl>
                                              <p:pRg st="1" end="1"/>
                                            </p:txEl>
                                          </p:spTgt>
                                        </p:tgtEl>
                                        <p:attrNameLst>
                                          <p:attrName>ppt_w</p:attrName>
                                        </p:attrNameLst>
                                      </p:cBhvr>
                                      <p:tavLst>
                                        <p:tav tm="0">
                                          <p:val>
                                            <p:strVal val="0"/>
                                          </p:val>
                                        </p:tav>
                                        <p:tav tm="100000">
                                          <p:val>
                                            <p:strVal val="#ppt_w"/>
                                          </p:val>
                                        </p:tav>
                                      </p:tavLst>
                                    </p:anim>
                                    <p:anim calcmode="lin" valueType="num">
                                      <p:cBhvr additive="base">
                                        <p:cTn id="19" dur="500"/>
                                        <p:tgtEl>
                                          <p:spTgt spid="2097">
                                            <p:txEl>
                                              <p:pRg st="1" end="1"/>
                                            </p:txEl>
                                          </p:spTgt>
                                        </p:tgtEl>
                                        <p:attrNameLst>
                                          <p:attrName>ppt_h</p:attrName>
                                        </p:attrNameLst>
                                      </p:cBhvr>
                                      <p:tavLst>
                                        <p:tav tm="0">
                                          <p:val>
                                            <p:str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2097">
                                            <p:txEl>
                                              <p:pRg st="2" end="2"/>
                                            </p:txEl>
                                          </p:spTgt>
                                        </p:tgtEl>
                                        <p:attrNameLst>
                                          <p:attrName>style.visibility</p:attrName>
                                        </p:attrNameLst>
                                      </p:cBhvr>
                                      <p:to>
                                        <p:strVal val="visible"/>
                                      </p:to>
                                    </p:set>
                                    <p:anim calcmode="lin" valueType="num">
                                      <p:cBhvr additive="base">
                                        <p:cTn id="24" dur="500"/>
                                        <p:tgtEl>
                                          <p:spTgt spid="2097">
                                            <p:txEl>
                                              <p:pRg st="2" end="2"/>
                                            </p:txEl>
                                          </p:spTgt>
                                        </p:tgtEl>
                                        <p:attrNameLst>
                                          <p:attrName>ppt_w</p:attrName>
                                        </p:attrNameLst>
                                      </p:cBhvr>
                                      <p:tavLst>
                                        <p:tav tm="0">
                                          <p:val>
                                            <p:strVal val="0"/>
                                          </p:val>
                                        </p:tav>
                                        <p:tav tm="100000">
                                          <p:val>
                                            <p:strVal val="#ppt_w"/>
                                          </p:val>
                                        </p:tav>
                                      </p:tavLst>
                                    </p:anim>
                                    <p:anim calcmode="lin" valueType="num">
                                      <p:cBhvr additive="base">
                                        <p:cTn id="25" dur="500"/>
                                        <p:tgtEl>
                                          <p:spTgt spid="2097">
                                            <p:txEl>
                                              <p:pRg st="2" end="2"/>
                                            </p:txEl>
                                          </p:spTgt>
                                        </p:tgtEl>
                                        <p:attrNameLst>
                                          <p:attrName>ppt_h</p:attrName>
                                        </p:attrNameLst>
                                      </p:cBhvr>
                                      <p:tavLst>
                                        <p:tav tm="0">
                                          <p:val>
                                            <p:str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097">
                                            <p:txEl>
                                              <p:pRg st="3" end="3"/>
                                            </p:txEl>
                                          </p:spTgt>
                                        </p:tgtEl>
                                        <p:attrNameLst>
                                          <p:attrName>style.visibility</p:attrName>
                                        </p:attrNameLst>
                                      </p:cBhvr>
                                      <p:to>
                                        <p:strVal val="visible"/>
                                      </p:to>
                                    </p:set>
                                    <p:anim calcmode="lin" valueType="num">
                                      <p:cBhvr additive="base">
                                        <p:cTn id="30" dur="500"/>
                                        <p:tgtEl>
                                          <p:spTgt spid="2097">
                                            <p:txEl>
                                              <p:pRg st="3" end="3"/>
                                            </p:txEl>
                                          </p:spTgt>
                                        </p:tgtEl>
                                        <p:attrNameLst>
                                          <p:attrName>ppt_w</p:attrName>
                                        </p:attrNameLst>
                                      </p:cBhvr>
                                      <p:tavLst>
                                        <p:tav tm="0">
                                          <p:val>
                                            <p:strVal val="0"/>
                                          </p:val>
                                        </p:tav>
                                        <p:tav tm="100000">
                                          <p:val>
                                            <p:strVal val="#ppt_w"/>
                                          </p:val>
                                        </p:tav>
                                      </p:tavLst>
                                    </p:anim>
                                    <p:anim calcmode="lin" valueType="num">
                                      <p:cBhvr additive="base">
                                        <p:cTn id="31" dur="500"/>
                                        <p:tgtEl>
                                          <p:spTgt spid="2097">
                                            <p:txEl>
                                              <p:pRg st="3" end="3"/>
                                            </p:txEl>
                                          </p:spTgt>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01"/>
        <p:cNvGrpSpPr/>
        <p:nvPr/>
      </p:nvGrpSpPr>
      <p:grpSpPr>
        <a:xfrm>
          <a:off x="0" y="0"/>
          <a:ext cx="0" cy="0"/>
          <a:chOff x="0" y="0"/>
          <a:chExt cx="0" cy="0"/>
        </a:xfrm>
      </p:grpSpPr>
      <p:sp>
        <p:nvSpPr>
          <p:cNvPr id="2102" name="Google Shape;2102;g10469cf0601_0_760"/>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Right of Way</a:t>
            </a:r>
            <a:endParaRPr/>
          </a:p>
        </p:txBody>
      </p:sp>
      <p:sp>
        <p:nvSpPr>
          <p:cNvPr id="2103" name="Google Shape;2103;g10469cf0601_0_760"/>
          <p:cNvSpPr txBox="1">
            <a:spLocks noGrp="1"/>
          </p:cNvSpPr>
          <p:nvPr>
            <p:ph type="body" idx="4294967295"/>
          </p:nvPr>
        </p:nvSpPr>
        <p:spPr>
          <a:xfrm>
            <a:off x="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When making a left turn within an intersection or into an alley, driveway, or private road, you must yield the right of way to a vehicle approaching from the opposite direction when it is within the intersection or close enough to present an immediate hazard.</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02"/>
                                        </p:tgtEl>
                                        <p:attrNameLst>
                                          <p:attrName>style.visibility</p:attrName>
                                        </p:attrNameLst>
                                      </p:cBhvr>
                                      <p:to>
                                        <p:strVal val="visible"/>
                                      </p:to>
                                    </p:set>
                                    <p:animEffect transition="in" filter="fade">
                                      <p:cBhvr>
                                        <p:cTn id="7" dur="2000"/>
                                        <p:tgtEl>
                                          <p:spTgt spid="2102"/>
                                        </p:tgtEl>
                                      </p:cBhvr>
                                    </p:animEffect>
                                  </p:childTnLst>
                                </p:cTn>
                              </p:par>
                              <p:par>
                                <p:cTn id="8" presetID="10" presetClass="entr" presetSubtype="0" fill="hold" nodeType="withEffect">
                                  <p:stCondLst>
                                    <p:cond delay="0"/>
                                  </p:stCondLst>
                                  <p:childTnLst>
                                    <p:set>
                                      <p:cBhvr>
                                        <p:cTn id="9" dur="1" fill="hold">
                                          <p:stCondLst>
                                            <p:cond delay="0"/>
                                          </p:stCondLst>
                                        </p:cTn>
                                        <p:tgtEl>
                                          <p:spTgt spid="2103"/>
                                        </p:tgtEl>
                                        <p:attrNameLst>
                                          <p:attrName>style.visibility</p:attrName>
                                        </p:attrNameLst>
                                      </p:cBhvr>
                                      <p:to>
                                        <p:strVal val="visible"/>
                                      </p:to>
                                    </p:set>
                                    <p:animEffect transition="in" filter="fade">
                                      <p:cBhvr>
                                        <p:cTn id="10" dur="2000"/>
                                        <p:tgtEl>
                                          <p:spTgt spid="2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07"/>
        <p:cNvGrpSpPr/>
        <p:nvPr/>
      </p:nvGrpSpPr>
      <p:grpSpPr>
        <a:xfrm>
          <a:off x="0" y="0"/>
          <a:ext cx="0" cy="0"/>
          <a:chOff x="0" y="0"/>
          <a:chExt cx="0" cy="0"/>
        </a:xfrm>
      </p:grpSpPr>
      <p:sp>
        <p:nvSpPr>
          <p:cNvPr id="2108" name="Google Shape;2108;g10469cf0601_0_76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Be the Responsible Driver!</a:t>
            </a:r>
            <a:endParaRPr/>
          </a:p>
        </p:txBody>
      </p:sp>
      <p:sp>
        <p:nvSpPr>
          <p:cNvPr id="2109" name="Google Shape;2109;g10469cf0601_0_76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 law gives the right-of-way to no one, but it does state who must yield the right-of-way.</a:t>
            </a:r>
            <a:endParaRPr/>
          </a:p>
          <a:p>
            <a:pPr marL="342900" marR="0" lvl="0" indent="-1397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Every driver, motorcyclists, bicyclists, and pedestrian must do everything possible to avoid a crash.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13"/>
        <p:cNvGrpSpPr/>
        <p:nvPr/>
      </p:nvGrpSpPr>
      <p:grpSpPr>
        <a:xfrm>
          <a:off x="0" y="0"/>
          <a:ext cx="0" cy="0"/>
          <a:chOff x="0" y="0"/>
          <a:chExt cx="0" cy="0"/>
        </a:xfrm>
      </p:grpSpPr>
      <p:sp>
        <p:nvSpPr>
          <p:cNvPr id="2114" name="Google Shape;2114;g10469cf0601_0_77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200"/>
              <a:buFont typeface="Calibri"/>
              <a:buNone/>
            </a:pPr>
            <a:r>
              <a:rPr lang="en-US" sz="3200" b="0" i="0" u="none">
                <a:solidFill>
                  <a:schemeClr val="dk1"/>
                </a:solidFill>
                <a:latin typeface="Calibri"/>
                <a:ea typeface="Calibri"/>
                <a:cs typeface="Calibri"/>
                <a:sym typeface="Calibri"/>
              </a:rPr>
              <a:t>Should you ever insist on the right-of-way?</a:t>
            </a:r>
            <a:endParaRPr/>
          </a:p>
        </p:txBody>
      </p:sp>
      <p:sp>
        <p:nvSpPr>
          <p:cNvPr id="2115" name="Google Shape;2115;g10469cf0601_0_77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 driver should never assume anything.</a:t>
            </a:r>
            <a:endParaRPr/>
          </a:p>
          <a:p>
            <a:pPr marL="342900" marR="0" lvl="0" indent="-1397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Drivers should anticipate other drivers’ actions, as well as, yielding whenever needed or required by law.</a:t>
            </a:r>
            <a:endParaRPr/>
          </a:p>
          <a:p>
            <a:pPr marL="342900" marR="0" lvl="0" indent="-139700" algn="l" rtl="0">
              <a:lnSpc>
                <a:spcPct val="100000"/>
              </a:lnSpc>
              <a:spcBef>
                <a:spcPts val="640"/>
              </a:spcBef>
              <a:spcAft>
                <a:spcPts val="0"/>
              </a:spcAft>
              <a:buClr>
                <a:schemeClr val="dk1"/>
              </a:buClr>
              <a:buSzPts val="3200"/>
              <a:buFont typeface="Arial"/>
              <a:buNone/>
            </a:pPr>
            <a:endParaRPr sz="3200" b="0" i="0" u="none">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Giving up the right-of-way may help avoid a crash.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19"/>
        <p:cNvGrpSpPr/>
        <p:nvPr/>
      </p:nvGrpSpPr>
      <p:grpSpPr>
        <a:xfrm>
          <a:off x="0" y="0"/>
          <a:ext cx="0" cy="0"/>
          <a:chOff x="0" y="0"/>
          <a:chExt cx="0" cy="0"/>
        </a:xfrm>
      </p:grpSpPr>
      <p:sp>
        <p:nvSpPr>
          <p:cNvPr id="2120" name="Google Shape;2120;g10469cf0601_0_78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Signs, Signals, and Road Markings</a:t>
            </a:r>
            <a:endParaRPr/>
          </a:p>
        </p:txBody>
      </p:sp>
      <p:sp>
        <p:nvSpPr>
          <p:cNvPr id="2121" name="Google Shape;2121;g10469cf0601_0_780"/>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There is a host of information on the roadways, directing the flow the traffic and the interaction of the driving environment.  </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The shape of a road sign can tell you as much about the sign’s message as its color.</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Traffic signs must meet both individual state and U.S. Department of Transportation specifications.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25"/>
        <p:cNvGrpSpPr/>
        <p:nvPr/>
      </p:nvGrpSpPr>
      <p:grpSpPr>
        <a:xfrm>
          <a:off x="0" y="0"/>
          <a:ext cx="0" cy="0"/>
          <a:chOff x="0" y="0"/>
          <a:chExt cx="0" cy="0"/>
        </a:xfrm>
      </p:grpSpPr>
      <p:sp>
        <p:nvSpPr>
          <p:cNvPr id="2126" name="Google Shape;2126;g10469cf0601_0_78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NO PASSING ZONE</a:t>
            </a:r>
            <a:endParaRPr/>
          </a:p>
        </p:txBody>
      </p:sp>
      <p:sp>
        <p:nvSpPr>
          <p:cNvPr id="2127" name="Google Shape;2127;g10469cf0601_0_78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Many highway deaths and serious injuries occur on two-lane highways when vehicles collide head-on or sideswipe each other.  Improper or careless passing causes most of these – almost always in violation of state law.</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Calibri"/>
                <a:ea typeface="Calibri"/>
                <a:cs typeface="Calibri"/>
                <a:sym typeface="Calibri"/>
              </a:rPr>
              <a:t>No passing zone signs are placed at the beginning of a No Passing Zone.</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736</Words>
  <Application>Microsoft Macintosh PowerPoint</Application>
  <PresentationFormat>On-screen Show (4:3)</PresentationFormat>
  <Paragraphs>61</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 Black</vt:lpstr>
      <vt:lpstr>Arial</vt:lpstr>
      <vt:lpstr>Times New Roman</vt:lpstr>
      <vt:lpstr>Trebuchet MS</vt:lpstr>
      <vt:lpstr>Calibri</vt:lpstr>
      <vt:lpstr>Office Theme</vt:lpstr>
      <vt:lpstr>Right of Way</vt:lpstr>
      <vt:lpstr>RIGHT OF WAY</vt:lpstr>
      <vt:lpstr>Yielding Right of Way</vt:lpstr>
      <vt:lpstr> Right of Way</vt:lpstr>
      <vt:lpstr>Right of Way</vt:lpstr>
      <vt:lpstr>Be the Responsible Driver!</vt:lpstr>
      <vt:lpstr>Should you ever insist on the right-of-way?</vt:lpstr>
      <vt:lpstr>Signs, Signals, and Road Markings</vt:lpstr>
      <vt:lpstr>NO PASSING ZONE</vt:lpstr>
      <vt:lpstr>NO PASSING ZONE</vt:lpstr>
      <vt:lpstr>PowerPoint Presentation</vt:lpstr>
      <vt:lpstr>DO NOT PASS</vt:lpstr>
      <vt:lpstr>DO NOT PASS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LAWS</dc:title>
  <dc:creator>glowery</dc:creator>
  <cp:lastModifiedBy>James Dearmon</cp:lastModifiedBy>
  <cp:revision>1</cp:revision>
  <dcterms:created xsi:type="dcterms:W3CDTF">2003-07-09T20:36:46Z</dcterms:created>
  <dcterms:modified xsi:type="dcterms:W3CDTF">2023-07-18T20:56:56Z</dcterms:modified>
</cp:coreProperties>
</file>