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733" r:id="rId2"/>
  </p:sldMasterIdLst>
  <p:sldIdLst>
    <p:sldId id="267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347 h 504"/>
                        <a:gd name="T2" fmla="*/ 573 w 2736"/>
                        <a:gd name="T3" fmla="*/ 116 h 504"/>
                        <a:gd name="T4" fmla="*/ 1178 w 2736"/>
                        <a:gd name="T5" fmla="*/ 17 h 504"/>
                        <a:gd name="T6" fmla="*/ 1814 w 2736"/>
                        <a:gd name="T7" fmla="*/ 17 h 504"/>
                        <a:gd name="T8" fmla="*/ 1803 w 2736"/>
                        <a:gd name="T9" fmla="*/ 71 h 504"/>
                        <a:gd name="T10" fmla="*/ 1170 w 2736"/>
                        <a:gd name="T11" fmla="*/ 71 h 504"/>
                        <a:gd name="T12" fmla="*/ 434 w 2736"/>
                        <a:gd name="T13" fmla="*/ 201 h 504"/>
                        <a:gd name="T14" fmla="*/ 0 w 2736"/>
                        <a:gd name="T15" fmla="*/ 3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7 w 1769"/>
                        <a:gd name="T5" fmla="*/ 138 h 791"/>
                        <a:gd name="T6" fmla="*/ 887 w 1769"/>
                        <a:gd name="T7" fmla="*/ 298 h 791"/>
                        <a:gd name="T8" fmla="*/ 967 w 1769"/>
                        <a:gd name="T9" fmla="*/ 420 h 791"/>
                        <a:gd name="T10" fmla="*/ 930 w 1769"/>
                        <a:gd name="T11" fmla="*/ 542 h 791"/>
                        <a:gd name="T12" fmla="*/ 875 w 1769"/>
                        <a:gd name="T13" fmla="*/ 435 h 791"/>
                        <a:gd name="T14" fmla="*/ 765 w 1769"/>
                        <a:gd name="T15" fmla="*/ 313 h 791"/>
                        <a:gd name="T16" fmla="*/ 611 w 1769"/>
                        <a:gd name="T17" fmla="*/ 204 h 791"/>
                        <a:gd name="T18" fmla="*/ 320 w 1769"/>
                        <a:gd name="T19" fmla="*/ 105 h 791"/>
                        <a:gd name="T20" fmla="*/ 0 w 1769"/>
                        <a:gd name="T21" fmla="*/ 52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304 h 504"/>
                        <a:gd name="T2" fmla="*/ 548 w 2736"/>
                        <a:gd name="T3" fmla="*/ 101 h 504"/>
                        <a:gd name="T4" fmla="*/ 1127 w 2736"/>
                        <a:gd name="T5" fmla="*/ 14 h 504"/>
                        <a:gd name="T6" fmla="*/ 1736 w 2736"/>
                        <a:gd name="T7" fmla="*/ 14 h 504"/>
                        <a:gd name="T8" fmla="*/ 1726 w 2736"/>
                        <a:gd name="T9" fmla="*/ 62 h 504"/>
                        <a:gd name="T10" fmla="*/ 1119 w 2736"/>
                        <a:gd name="T11" fmla="*/ 62 h 504"/>
                        <a:gd name="T12" fmla="*/ 415 w 2736"/>
                        <a:gd name="T13" fmla="*/ 176 h 504"/>
                        <a:gd name="T14" fmla="*/ 0 w 2736"/>
                        <a:gd name="T15" fmla="*/ 3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0 h 791"/>
                        <a:gd name="T6" fmla="*/ 849 w 1769"/>
                        <a:gd name="T7" fmla="*/ 260 h 791"/>
                        <a:gd name="T8" fmla="*/ 925 w 1769"/>
                        <a:gd name="T9" fmla="*/ 366 h 791"/>
                        <a:gd name="T10" fmla="*/ 890 w 1769"/>
                        <a:gd name="T11" fmla="*/ 474 h 791"/>
                        <a:gd name="T12" fmla="*/ 837 w 1769"/>
                        <a:gd name="T13" fmla="*/ 380 h 791"/>
                        <a:gd name="T14" fmla="*/ 732 w 1769"/>
                        <a:gd name="T15" fmla="*/ 273 h 791"/>
                        <a:gd name="T16" fmla="*/ 584 w 1769"/>
                        <a:gd name="T17" fmla="*/ 178 h 791"/>
                        <a:gd name="T18" fmla="*/ 306 w 1769"/>
                        <a:gd name="T19" fmla="*/ 91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7 w 2736"/>
                        <a:gd name="T7" fmla="*/ 16 h 504"/>
                        <a:gd name="T8" fmla="*/ 1667 w 2736"/>
                        <a:gd name="T9" fmla="*/ 68 h 504"/>
                        <a:gd name="T10" fmla="*/ 1081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3 h 791"/>
                        <a:gd name="T6" fmla="*/ 821 w 1769"/>
                        <a:gd name="T7" fmla="*/ 287 h 791"/>
                        <a:gd name="T8" fmla="*/ 894 w 1769"/>
                        <a:gd name="T9" fmla="*/ 405 h 791"/>
                        <a:gd name="T10" fmla="*/ 860 w 1769"/>
                        <a:gd name="T11" fmla="*/ 523 h 791"/>
                        <a:gd name="T12" fmla="*/ 809 w 1769"/>
                        <a:gd name="T13" fmla="*/ 420 h 791"/>
                        <a:gd name="T14" fmla="*/ 707 w 1769"/>
                        <a:gd name="T15" fmla="*/ 302 h 791"/>
                        <a:gd name="T16" fmla="*/ 565 w 1769"/>
                        <a:gd name="T17" fmla="*/ 197 h 791"/>
                        <a:gd name="T18" fmla="*/ 296 w 1769"/>
                        <a:gd name="T19" fmla="*/ 101 h 791"/>
                        <a:gd name="T20" fmla="*/ 0 w 1769"/>
                        <a:gd name="T21" fmla="*/ 51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488 w 2736"/>
                        <a:gd name="T3" fmla="*/ 104 h 504"/>
                        <a:gd name="T4" fmla="*/ 1003 w 2736"/>
                        <a:gd name="T5" fmla="*/ 15 h 504"/>
                        <a:gd name="T6" fmla="*/ 1545 w 2736"/>
                        <a:gd name="T7" fmla="*/ 15 h 504"/>
                        <a:gd name="T8" fmla="*/ 1536 w 2736"/>
                        <a:gd name="T9" fmla="*/ 64 h 504"/>
                        <a:gd name="T10" fmla="*/ 996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3 w 1769"/>
                        <a:gd name="T5" fmla="*/ 124 h 791"/>
                        <a:gd name="T6" fmla="*/ 756 w 1769"/>
                        <a:gd name="T7" fmla="*/ 267 h 791"/>
                        <a:gd name="T8" fmla="*/ 824 w 1769"/>
                        <a:gd name="T9" fmla="*/ 376 h 791"/>
                        <a:gd name="T10" fmla="*/ 792 w 1769"/>
                        <a:gd name="T11" fmla="*/ 487 h 791"/>
                        <a:gd name="T12" fmla="*/ 746 w 1769"/>
                        <a:gd name="T13" fmla="*/ 391 h 791"/>
                        <a:gd name="T14" fmla="*/ 652 w 1769"/>
                        <a:gd name="T15" fmla="*/ 281 h 791"/>
                        <a:gd name="T16" fmla="*/ 520 w 1769"/>
                        <a:gd name="T17" fmla="*/ 183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219 h 504"/>
                        <a:gd name="T2" fmla="*/ 443 w 2736"/>
                        <a:gd name="T3" fmla="*/ 73 h 504"/>
                        <a:gd name="T4" fmla="*/ 911 w 2736"/>
                        <a:gd name="T5" fmla="*/ 10 h 504"/>
                        <a:gd name="T6" fmla="*/ 1404 w 2736"/>
                        <a:gd name="T7" fmla="*/ 10 h 504"/>
                        <a:gd name="T8" fmla="*/ 1396 w 2736"/>
                        <a:gd name="T9" fmla="*/ 45 h 504"/>
                        <a:gd name="T10" fmla="*/ 905 w 2736"/>
                        <a:gd name="T11" fmla="*/ 45 h 504"/>
                        <a:gd name="T12" fmla="*/ 336 w 2736"/>
                        <a:gd name="T13" fmla="*/ 127 h 504"/>
                        <a:gd name="T14" fmla="*/ 0 w 2736"/>
                        <a:gd name="T15" fmla="*/ 2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3 w 1769"/>
                        <a:gd name="T5" fmla="*/ 87 h 791"/>
                        <a:gd name="T6" fmla="*/ 687 w 1769"/>
                        <a:gd name="T7" fmla="*/ 187 h 791"/>
                        <a:gd name="T8" fmla="*/ 748 w 1769"/>
                        <a:gd name="T9" fmla="*/ 264 h 791"/>
                        <a:gd name="T10" fmla="*/ 720 w 1769"/>
                        <a:gd name="T11" fmla="*/ 341 h 791"/>
                        <a:gd name="T12" fmla="*/ 677 w 1769"/>
                        <a:gd name="T13" fmla="*/ 274 h 791"/>
                        <a:gd name="T14" fmla="*/ 592 w 1769"/>
                        <a:gd name="T15" fmla="*/ 197 h 791"/>
                        <a:gd name="T16" fmla="*/ 473 w 1769"/>
                        <a:gd name="T17" fmla="*/ 128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347 h 504"/>
                        <a:gd name="T2" fmla="*/ 573 w 2736"/>
                        <a:gd name="T3" fmla="*/ 116 h 504"/>
                        <a:gd name="T4" fmla="*/ 1178 w 2736"/>
                        <a:gd name="T5" fmla="*/ 17 h 504"/>
                        <a:gd name="T6" fmla="*/ 1814 w 2736"/>
                        <a:gd name="T7" fmla="*/ 17 h 504"/>
                        <a:gd name="T8" fmla="*/ 1803 w 2736"/>
                        <a:gd name="T9" fmla="*/ 71 h 504"/>
                        <a:gd name="T10" fmla="*/ 1170 w 2736"/>
                        <a:gd name="T11" fmla="*/ 71 h 504"/>
                        <a:gd name="T12" fmla="*/ 434 w 2736"/>
                        <a:gd name="T13" fmla="*/ 201 h 504"/>
                        <a:gd name="T14" fmla="*/ 0 w 2736"/>
                        <a:gd name="T15" fmla="*/ 3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7 w 1769"/>
                        <a:gd name="T5" fmla="*/ 138 h 791"/>
                        <a:gd name="T6" fmla="*/ 887 w 1769"/>
                        <a:gd name="T7" fmla="*/ 298 h 791"/>
                        <a:gd name="T8" fmla="*/ 967 w 1769"/>
                        <a:gd name="T9" fmla="*/ 420 h 791"/>
                        <a:gd name="T10" fmla="*/ 930 w 1769"/>
                        <a:gd name="T11" fmla="*/ 542 h 791"/>
                        <a:gd name="T12" fmla="*/ 875 w 1769"/>
                        <a:gd name="T13" fmla="*/ 435 h 791"/>
                        <a:gd name="T14" fmla="*/ 765 w 1769"/>
                        <a:gd name="T15" fmla="*/ 313 h 791"/>
                        <a:gd name="T16" fmla="*/ 611 w 1769"/>
                        <a:gd name="T17" fmla="*/ 204 h 791"/>
                        <a:gd name="T18" fmla="*/ 320 w 1769"/>
                        <a:gd name="T19" fmla="*/ 105 h 791"/>
                        <a:gd name="T20" fmla="*/ 0 w 1769"/>
                        <a:gd name="T21" fmla="*/ 52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304 h 504"/>
                        <a:gd name="T2" fmla="*/ 548 w 2736"/>
                        <a:gd name="T3" fmla="*/ 101 h 504"/>
                        <a:gd name="T4" fmla="*/ 1127 w 2736"/>
                        <a:gd name="T5" fmla="*/ 14 h 504"/>
                        <a:gd name="T6" fmla="*/ 1736 w 2736"/>
                        <a:gd name="T7" fmla="*/ 14 h 504"/>
                        <a:gd name="T8" fmla="*/ 1726 w 2736"/>
                        <a:gd name="T9" fmla="*/ 62 h 504"/>
                        <a:gd name="T10" fmla="*/ 1119 w 2736"/>
                        <a:gd name="T11" fmla="*/ 62 h 504"/>
                        <a:gd name="T12" fmla="*/ 415 w 2736"/>
                        <a:gd name="T13" fmla="*/ 176 h 504"/>
                        <a:gd name="T14" fmla="*/ 0 w 2736"/>
                        <a:gd name="T15" fmla="*/ 3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0 h 791"/>
                        <a:gd name="T6" fmla="*/ 849 w 1769"/>
                        <a:gd name="T7" fmla="*/ 260 h 791"/>
                        <a:gd name="T8" fmla="*/ 925 w 1769"/>
                        <a:gd name="T9" fmla="*/ 366 h 791"/>
                        <a:gd name="T10" fmla="*/ 890 w 1769"/>
                        <a:gd name="T11" fmla="*/ 474 h 791"/>
                        <a:gd name="T12" fmla="*/ 837 w 1769"/>
                        <a:gd name="T13" fmla="*/ 380 h 791"/>
                        <a:gd name="T14" fmla="*/ 732 w 1769"/>
                        <a:gd name="T15" fmla="*/ 273 h 791"/>
                        <a:gd name="T16" fmla="*/ 584 w 1769"/>
                        <a:gd name="T17" fmla="*/ 178 h 791"/>
                        <a:gd name="T18" fmla="*/ 306 w 1769"/>
                        <a:gd name="T19" fmla="*/ 91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7 w 2736"/>
                        <a:gd name="T7" fmla="*/ 16 h 504"/>
                        <a:gd name="T8" fmla="*/ 1667 w 2736"/>
                        <a:gd name="T9" fmla="*/ 68 h 504"/>
                        <a:gd name="T10" fmla="*/ 1081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3 h 791"/>
                        <a:gd name="T6" fmla="*/ 821 w 1769"/>
                        <a:gd name="T7" fmla="*/ 287 h 791"/>
                        <a:gd name="T8" fmla="*/ 894 w 1769"/>
                        <a:gd name="T9" fmla="*/ 405 h 791"/>
                        <a:gd name="T10" fmla="*/ 860 w 1769"/>
                        <a:gd name="T11" fmla="*/ 523 h 791"/>
                        <a:gd name="T12" fmla="*/ 809 w 1769"/>
                        <a:gd name="T13" fmla="*/ 420 h 791"/>
                        <a:gd name="T14" fmla="*/ 707 w 1769"/>
                        <a:gd name="T15" fmla="*/ 302 h 791"/>
                        <a:gd name="T16" fmla="*/ 565 w 1769"/>
                        <a:gd name="T17" fmla="*/ 197 h 791"/>
                        <a:gd name="T18" fmla="*/ 296 w 1769"/>
                        <a:gd name="T19" fmla="*/ 101 h 791"/>
                        <a:gd name="T20" fmla="*/ 0 w 1769"/>
                        <a:gd name="T21" fmla="*/ 51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488 w 2736"/>
                        <a:gd name="T3" fmla="*/ 104 h 504"/>
                        <a:gd name="T4" fmla="*/ 1003 w 2736"/>
                        <a:gd name="T5" fmla="*/ 15 h 504"/>
                        <a:gd name="T6" fmla="*/ 1545 w 2736"/>
                        <a:gd name="T7" fmla="*/ 15 h 504"/>
                        <a:gd name="T8" fmla="*/ 1536 w 2736"/>
                        <a:gd name="T9" fmla="*/ 64 h 504"/>
                        <a:gd name="T10" fmla="*/ 996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3 w 1769"/>
                        <a:gd name="T5" fmla="*/ 124 h 791"/>
                        <a:gd name="T6" fmla="*/ 756 w 1769"/>
                        <a:gd name="T7" fmla="*/ 267 h 791"/>
                        <a:gd name="T8" fmla="*/ 824 w 1769"/>
                        <a:gd name="T9" fmla="*/ 376 h 791"/>
                        <a:gd name="T10" fmla="*/ 792 w 1769"/>
                        <a:gd name="T11" fmla="*/ 487 h 791"/>
                        <a:gd name="T12" fmla="*/ 746 w 1769"/>
                        <a:gd name="T13" fmla="*/ 391 h 791"/>
                        <a:gd name="T14" fmla="*/ 652 w 1769"/>
                        <a:gd name="T15" fmla="*/ 281 h 791"/>
                        <a:gd name="T16" fmla="*/ 520 w 1769"/>
                        <a:gd name="T17" fmla="*/ 183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219 h 504"/>
                        <a:gd name="T2" fmla="*/ 443 w 2736"/>
                        <a:gd name="T3" fmla="*/ 73 h 504"/>
                        <a:gd name="T4" fmla="*/ 911 w 2736"/>
                        <a:gd name="T5" fmla="*/ 10 h 504"/>
                        <a:gd name="T6" fmla="*/ 1404 w 2736"/>
                        <a:gd name="T7" fmla="*/ 10 h 504"/>
                        <a:gd name="T8" fmla="*/ 1396 w 2736"/>
                        <a:gd name="T9" fmla="*/ 45 h 504"/>
                        <a:gd name="T10" fmla="*/ 905 w 2736"/>
                        <a:gd name="T11" fmla="*/ 45 h 504"/>
                        <a:gd name="T12" fmla="*/ 336 w 2736"/>
                        <a:gd name="T13" fmla="*/ 127 h 504"/>
                        <a:gd name="T14" fmla="*/ 0 w 2736"/>
                        <a:gd name="T15" fmla="*/ 2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3 w 1769"/>
                        <a:gd name="T5" fmla="*/ 87 h 791"/>
                        <a:gd name="T6" fmla="*/ 687 w 1769"/>
                        <a:gd name="T7" fmla="*/ 187 h 791"/>
                        <a:gd name="T8" fmla="*/ 748 w 1769"/>
                        <a:gd name="T9" fmla="*/ 264 h 791"/>
                        <a:gd name="T10" fmla="*/ 720 w 1769"/>
                        <a:gd name="T11" fmla="*/ 341 h 791"/>
                        <a:gd name="T12" fmla="*/ 677 w 1769"/>
                        <a:gd name="T13" fmla="*/ 274 h 791"/>
                        <a:gd name="T14" fmla="*/ 592 w 1769"/>
                        <a:gd name="T15" fmla="*/ 197 h 791"/>
                        <a:gd name="T16" fmla="*/ 473 w 1769"/>
                        <a:gd name="T17" fmla="*/ 128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95 w 2736"/>
                        <a:gd name="T3" fmla="*/ 72 h 504"/>
                        <a:gd name="T4" fmla="*/ 812 w 2736"/>
                        <a:gd name="T5" fmla="*/ 10 h 504"/>
                        <a:gd name="T6" fmla="*/ 1251 w 2736"/>
                        <a:gd name="T7" fmla="*/ 10 h 504"/>
                        <a:gd name="T8" fmla="*/ 1244 w 2736"/>
                        <a:gd name="T9" fmla="*/ 44 h 504"/>
                        <a:gd name="T10" fmla="*/ 807 w 2736"/>
                        <a:gd name="T11" fmla="*/ 44 h 504"/>
                        <a:gd name="T12" fmla="*/ 299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4 w 1769"/>
                        <a:gd name="T3" fmla="*/ 24 h 791"/>
                        <a:gd name="T4" fmla="*/ 440 w 1769"/>
                        <a:gd name="T5" fmla="*/ 85 h 791"/>
                        <a:gd name="T6" fmla="*/ 612 w 1769"/>
                        <a:gd name="T7" fmla="*/ 185 h 791"/>
                        <a:gd name="T8" fmla="*/ 667 w 1769"/>
                        <a:gd name="T9" fmla="*/ 260 h 791"/>
                        <a:gd name="T10" fmla="*/ 642 w 1769"/>
                        <a:gd name="T11" fmla="*/ 336 h 791"/>
                        <a:gd name="T12" fmla="*/ 604 w 1769"/>
                        <a:gd name="T13" fmla="*/ 270 h 791"/>
                        <a:gd name="T14" fmla="*/ 528 w 1769"/>
                        <a:gd name="T15" fmla="*/ 194 h 791"/>
                        <a:gd name="T16" fmla="*/ 421 w 1769"/>
                        <a:gd name="T17" fmla="*/ 126 h 791"/>
                        <a:gd name="T18" fmla="*/ 221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47 w 2736"/>
                        <a:gd name="T3" fmla="*/ 72 h 504"/>
                        <a:gd name="T4" fmla="*/ 714 w 2736"/>
                        <a:gd name="T5" fmla="*/ 10 h 504"/>
                        <a:gd name="T6" fmla="*/ 1100 w 2736"/>
                        <a:gd name="T7" fmla="*/ 10 h 504"/>
                        <a:gd name="T8" fmla="*/ 1094 w 2736"/>
                        <a:gd name="T9" fmla="*/ 44 h 504"/>
                        <a:gd name="T10" fmla="*/ 709 w 2736"/>
                        <a:gd name="T11" fmla="*/ 44 h 504"/>
                        <a:gd name="T12" fmla="*/ 263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62 w 1769"/>
                        <a:gd name="T3" fmla="*/ 24 h 791"/>
                        <a:gd name="T4" fmla="*/ 387 w 1769"/>
                        <a:gd name="T5" fmla="*/ 85 h 791"/>
                        <a:gd name="T6" fmla="*/ 538 w 1769"/>
                        <a:gd name="T7" fmla="*/ 185 h 791"/>
                        <a:gd name="T8" fmla="*/ 587 w 1769"/>
                        <a:gd name="T9" fmla="*/ 260 h 791"/>
                        <a:gd name="T10" fmla="*/ 564 w 1769"/>
                        <a:gd name="T11" fmla="*/ 336 h 791"/>
                        <a:gd name="T12" fmla="*/ 531 w 1769"/>
                        <a:gd name="T13" fmla="*/ 270 h 791"/>
                        <a:gd name="T14" fmla="*/ 464 w 1769"/>
                        <a:gd name="T15" fmla="*/ 194 h 791"/>
                        <a:gd name="T16" fmla="*/ 371 w 1769"/>
                        <a:gd name="T17" fmla="*/ 126 h 791"/>
                        <a:gd name="T18" fmla="*/ 194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35 w 2736"/>
                        <a:gd name="T3" fmla="*/ 72 h 504"/>
                        <a:gd name="T4" fmla="*/ 689 w 2736"/>
                        <a:gd name="T5" fmla="*/ 10 h 504"/>
                        <a:gd name="T6" fmla="*/ 1061 w 2736"/>
                        <a:gd name="T7" fmla="*/ 10 h 504"/>
                        <a:gd name="T8" fmla="*/ 1055 w 2736"/>
                        <a:gd name="T9" fmla="*/ 44 h 504"/>
                        <a:gd name="T10" fmla="*/ 684 w 2736"/>
                        <a:gd name="T11" fmla="*/ 44 h 504"/>
                        <a:gd name="T12" fmla="*/ 254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4 h 791"/>
                        <a:gd name="T4" fmla="*/ 373 w 1769"/>
                        <a:gd name="T5" fmla="*/ 85 h 791"/>
                        <a:gd name="T6" fmla="*/ 519 w 1769"/>
                        <a:gd name="T7" fmla="*/ 185 h 791"/>
                        <a:gd name="T8" fmla="*/ 566 w 1769"/>
                        <a:gd name="T9" fmla="*/ 260 h 791"/>
                        <a:gd name="T10" fmla="*/ 544 w 1769"/>
                        <a:gd name="T11" fmla="*/ 336 h 791"/>
                        <a:gd name="T12" fmla="*/ 512 w 1769"/>
                        <a:gd name="T13" fmla="*/ 270 h 791"/>
                        <a:gd name="T14" fmla="*/ 448 w 1769"/>
                        <a:gd name="T15" fmla="*/ 194 h 791"/>
                        <a:gd name="T16" fmla="*/ 357 w 1769"/>
                        <a:gd name="T17" fmla="*/ 126 h 791"/>
                        <a:gd name="T18" fmla="*/ 18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>
                      <a:gd name="T0" fmla="*/ 0 w 2736"/>
                      <a:gd name="T1" fmla="*/ 145 h 504"/>
                      <a:gd name="T2" fmla="*/ 324 w 2736"/>
                      <a:gd name="T3" fmla="*/ 48 h 504"/>
                      <a:gd name="T4" fmla="*/ 667 w 2736"/>
                      <a:gd name="T5" fmla="*/ 7 h 504"/>
                      <a:gd name="T6" fmla="*/ 1027 w 2736"/>
                      <a:gd name="T7" fmla="*/ 7 h 504"/>
                      <a:gd name="T8" fmla="*/ 1021 w 2736"/>
                      <a:gd name="T9" fmla="*/ 30 h 504"/>
                      <a:gd name="T10" fmla="*/ 662 w 2736"/>
                      <a:gd name="T11" fmla="*/ 30 h 504"/>
                      <a:gd name="T12" fmla="*/ 245 w 2736"/>
                      <a:gd name="T13" fmla="*/ 84 h 504"/>
                      <a:gd name="T14" fmla="*/ 0 w 2736"/>
                      <a:gd name="T15" fmla="*/ 14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>
                      <a:gd name="T0" fmla="*/ 2 w 1769"/>
                      <a:gd name="T1" fmla="*/ 2 h 791"/>
                      <a:gd name="T2" fmla="*/ 151 w 1769"/>
                      <a:gd name="T3" fmla="*/ 16 h 791"/>
                      <a:gd name="T4" fmla="*/ 361 w 1769"/>
                      <a:gd name="T5" fmla="*/ 58 h 791"/>
                      <a:gd name="T6" fmla="*/ 503 w 1769"/>
                      <a:gd name="T7" fmla="*/ 125 h 791"/>
                      <a:gd name="T8" fmla="*/ 548 w 1769"/>
                      <a:gd name="T9" fmla="*/ 176 h 791"/>
                      <a:gd name="T10" fmla="*/ 527 w 1769"/>
                      <a:gd name="T11" fmla="*/ 228 h 791"/>
                      <a:gd name="T12" fmla="*/ 496 w 1769"/>
                      <a:gd name="T13" fmla="*/ 183 h 791"/>
                      <a:gd name="T14" fmla="*/ 433 w 1769"/>
                      <a:gd name="T15" fmla="*/ 131 h 791"/>
                      <a:gd name="T16" fmla="*/ 346 w 1769"/>
                      <a:gd name="T17" fmla="*/ 86 h 791"/>
                      <a:gd name="T18" fmla="*/ 181 w 1769"/>
                      <a:gd name="T19" fmla="*/ 44 h 791"/>
                      <a:gd name="T20" fmla="*/ 0 w 1769"/>
                      <a:gd name="T21" fmla="*/ 22 h 791"/>
                      <a:gd name="T22" fmla="*/ 2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184 h 504"/>
                        <a:gd name="T2" fmla="*/ 335 w 2736"/>
                        <a:gd name="T3" fmla="*/ 61 h 504"/>
                        <a:gd name="T4" fmla="*/ 689 w 2736"/>
                        <a:gd name="T5" fmla="*/ 9 h 504"/>
                        <a:gd name="T6" fmla="*/ 1062 w 2736"/>
                        <a:gd name="T7" fmla="*/ 9 h 504"/>
                        <a:gd name="T8" fmla="*/ 1056 w 2736"/>
                        <a:gd name="T9" fmla="*/ 38 h 504"/>
                        <a:gd name="T10" fmla="*/ 685 w 2736"/>
                        <a:gd name="T11" fmla="*/ 38 h 504"/>
                        <a:gd name="T12" fmla="*/ 254 w 2736"/>
                        <a:gd name="T13" fmla="*/ 107 h 504"/>
                        <a:gd name="T14" fmla="*/ 0 w 2736"/>
                        <a:gd name="T15" fmla="*/ 18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0 h 791"/>
                        <a:gd name="T4" fmla="*/ 373 w 1769"/>
                        <a:gd name="T5" fmla="*/ 73 h 791"/>
                        <a:gd name="T6" fmla="*/ 519 w 1769"/>
                        <a:gd name="T7" fmla="*/ 158 h 791"/>
                        <a:gd name="T8" fmla="*/ 566 w 1769"/>
                        <a:gd name="T9" fmla="*/ 223 h 791"/>
                        <a:gd name="T10" fmla="*/ 544 w 1769"/>
                        <a:gd name="T11" fmla="*/ 288 h 791"/>
                        <a:gd name="T12" fmla="*/ 512 w 1769"/>
                        <a:gd name="T13" fmla="*/ 231 h 791"/>
                        <a:gd name="T14" fmla="*/ 448 w 1769"/>
                        <a:gd name="T15" fmla="*/ 166 h 791"/>
                        <a:gd name="T16" fmla="*/ 357 w 1769"/>
                        <a:gd name="T17" fmla="*/ 108 h 791"/>
                        <a:gd name="T18" fmla="*/ 187 w 1769"/>
                        <a:gd name="T19" fmla="*/ 56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270 h 504"/>
                        <a:gd name="T2" fmla="*/ 365 w 2736"/>
                        <a:gd name="T3" fmla="*/ 90 h 504"/>
                        <a:gd name="T4" fmla="*/ 750 w 2736"/>
                        <a:gd name="T5" fmla="*/ 13 h 504"/>
                        <a:gd name="T6" fmla="*/ 1155 w 2736"/>
                        <a:gd name="T7" fmla="*/ 13 h 504"/>
                        <a:gd name="T8" fmla="*/ 1148 w 2736"/>
                        <a:gd name="T9" fmla="*/ 55 h 504"/>
                        <a:gd name="T10" fmla="*/ 745 w 2736"/>
                        <a:gd name="T11" fmla="*/ 55 h 504"/>
                        <a:gd name="T12" fmla="*/ 276 w 2736"/>
                        <a:gd name="T13" fmla="*/ 156 h 504"/>
                        <a:gd name="T14" fmla="*/ 0 w 2736"/>
                        <a:gd name="T15" fmla="*/ 27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170 w 1769"/>
                        <a:gd name="T3" fmla="*/ 30 h 791"/>
                        <a:gd name="T4" fmla="*/ 406 w 1769"/>
                        <a:gd name="T5" fmla="*/ 107 h 791"/>
                        <a:gd name="T6" fmla="*/ 565 w 1769"/>
                        <a:gd name="T7" fmla="*/ 231 h 791"/>
                        <a:gd name="T8" fmla="*/ 615 w 1769"/>
                        <a:gd name="T9" fmla="*/ 326 h 791"/>
                        <a:gd name="T10" fmla="*/ 592 w 1769"/>
                        <a:gd name="T11" fmla="*/ 421 h 791"/>
                        <a:gd name="T12" fmla="*/ 557 w 1769"/>
                        <a:gd name="T13" fmla="*/ 338 h 791"/>
                        <a:gd name="T14" fmla="*/ 487 w 1769"/>
                        <a:gd name="T15" fmla="*/ 243 h 791"/>
                        <a:gd name="T16" fmla="*/ 389 w 1769"/>
                        <a:gd name="T17" fmla="*/ 158 h 791"/>
                        <a:gd name="T18" fmla="*/ 204 w 1769"/>
                        <a:gd name="T19" fmla="*/ 81 h 791"/>
                        <a:gd name="T20" fmla="*/ 0 w 1769"/>
                        <a:gd name="T21" fmla="*/ 41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86 h 504"/>
                        <a:gd name="T2" fmla="*/ 301 w 2736"/>
                        <a:gd name="T3" fmla="*/ 29 h 504"/>
                        <a:gd name="T4" fmla="*/ 619 w 2736"/>
                        <a:gd name="T5" fmla="*/ 4 h 504"/>
                        <a:gd name="T6" fmla="*/ 954 w 2736"/>
                        <a:gd name="T7" fmla="*/ 4 h 504"/>
                        <a:gd name="T8" fmla="*/ 948 w 2736"/>
                        <a:gd name="T9" fmla="*/ 18 h 504"/>
                        <a:gd name="T10" fmla="*/ 615 w 2736"/>
                        <a:gd name="T11" fmla="*/ 18 h 504"/>
                        <a:gd name="T12" fmla="*/ 228 w 2736"/>
                        <a:gd name="T13" fmla="*/ 50 h 504"/>
                        <a:gd name="T14" fmla="*/ 0 w 2736"/>
                        <a:gd name="T15" fmla="*/ 8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0 w 1769"/>
                        <a:gd name="T3" fmla="*/ 10 h 791"/>
                        <a:gd name="T4" fmla="*/ 335 w 1769"/>
                        <a:gd name="T5" fmla="*/ 34 h 791"/>
                        <a:gd name="T6" fmla="*/ 466 w 1769"/>
                        <a:gd name="T7" fmla="*/ 74 h 791"/>
                        <a:gd name="T8" fmla="*/ 508 w 1769"/>
                        <a:gd name="T9" fmla="*/ 104 h 791"/>
                        <a:gd name="T10" fmla="*/ 489 w 1769"/>
                        <a:gd name="T11" fmla="*/ 134 h 791"/>
                        <a:gd name="T12" fmla="*/ 460 w 1769"/>
                        <a:gd name="T13" fmla="*/ 108 h 791"/>
                        <a:gd name="T14" fmla="*/ 402 w 1769"/>
                        <a:gd name="T15" fmla="*/ 77 h 791"/>
                        <a:gd name="T16" fmla="*/ 321 w 1769"/>
                        <a:gd name="T17" fmla="*/ 51 h 791"/>
                        <a:gd name="T18" fmla="*/ 168 w 1769"/>
                        <a:gd name="T19" fmla="*/ 26 h 791"/>
                        <a:gd name="T20" fmla="*/ 0 w 1769"/>
                        <a:gd name="T21" fmla="*/ 1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04 w 2736"/>
                        <a:gd name="T3" fmla="*/ 104 h 504"/>
                        <a:gd name="T4" fmla="*/ 1035 w 2736"/>
                        <a:gd name="T5" fmla="*/ 15 h 504"/>
                        <a:gd name="T6" fmla="*/ 1595 w 2736"/>
                        <a:gd name="T7" fmla="*/ 15 h 504"/>
                        <a:gd name="T8" fmla="*/ 1586 w 2736"/>
                        <a:gd name="T9" fmla="*/ 64 h 504"/>
                        <a:gd name="T10" fmla="*/ 1028 w 2736"/>
                        <a:gd name="T11" fmla="*/ 64 h 504"/>
                        <a:gd name="T12" fmla="*/ 381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35 w 1769"/>
                        <a:gd name="T3" fmla="*/ 35 h 791"/>
                        <a:gd name="T4" fmla="*/ 560 w 1769"/>
                        <a:gd name="T5" fmla="*/ 124 h 791"/>
                        <a:gd name="T6" fmla="*/ 780 w 1769"/>
                        <a:gd name="T7" fmla="*/ 268 h 791"/>
                        <a:gd name="T8" fmla="*/ 850 w 1769"/>
                        <a:gd name="T9" fmla="*/ 377 h 791"/>
                        <a:gd name="T10" fmla="*/ 817 w 1769"/>
                        <a:gd name="T11" fmla="*/ 488 h 791"/>
                        <a:gd name="T12" fmla="*/ 769 w 1769"/>
                        <a:gd name="T13" fmla="*/ 392 h 791"/>
                        <a:gd name="T14" fmla="*/ 672 w 1769"/>
                        <a:gd name="T15" fmla="*/ 281 h 791"/>
                        <a:gd name="T16" fmla="*/ 537 w 1769"/>
                        <a:gd name="T17" fmla="*/ 183 h 791"/>
                        <a:gd name="T18" fmla="*/ 281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>
                        <a:gd name="T0" fmla="*/ 0 w 2736"/>
                        <a:gd name="T1" fmla="*/ 301 h 504"/>
                        <a:gd name="T2" fmla="*/ 540 w 2736"/>
                        <a:gd name="T3" fmla="*/ 100 h 504"/>
                        <a:gd name="T4" fmla="*/ 1111 w 2736"/>
                        <a:gd name="T5" fmla="*/ 14 h 504"/>
                        <a:gd name="T6" fmla="*/ 1711 w 2736"/>
                        <a:gd name="T7" fmla="*/ 14 h 504"/>
                        <a:gd name="T8" fmla="*/ 1701 w 2736"/>
                        <a:gd name="T9" fmla="*/ 62 h 504"/>
                        <a:gd name="T10" fmla="*/ 1103 w 2736"/>
                        <a:gd name="T11" fmla="*/ 62 h 504"/>
                        <a:gd name="T12" fmla="*/ 409 w 2736"/>
                        <a:gd name="T13" fmla="*/ 174 h 504"/>
                        <a:gd name="T14" fmla="*/ 0 w 2736"/>
                        <a:gd name="T15" fmla="*/ 30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2 w 1769"/>
                        <a:gd name="T3" fmla="*/ 33 h 791"/>
                        <a:gd name="T4" fmla="*/ 600 w 1769"/>
                        <a:gd name="T5" fmla="*/ 120 h 791"/>
                        <a:gd name="T6" fmla="*/ 836 w 1769"/>
                        <a:gd name="T7" fmla="*/ 258 h 791"/>
                        <a:gd name="T8" fmla="*/ 911 w 1769"/>
                        <a:gd name="T9" fmla="*/ 364 h 791"/>
                        <a:gd name="T10" fmla="*/ 876 w 1769"/>
                        <a:gd name="T11" fmla="*/ 471 h 791"/>
                        <a:gd name="T12" fmla="*/ 825 w 1769"/>
                        <a:gd name="T13" fmla="*/ 378 h 791"/>
                        <a:gd name="T14" fmla="*/ 721 w 1769"/>
                        <a:gd name="T15" fmla="*/ 271 h 791"/>
                        <a:gd name="T16" fmla="*/ 576 w 1769"/>
                        <a:gd name="T17" fmla="*/ 177 h 791"/>
                        <a:gd name="T18" fmla="*/ 302 w 1769"/>
                        <a:gd name="T19" fmla="*/ 91 h 791"/>
                        <a:gd name="T20" fmla="*/ 0 w 1769"/>
                        <a:gd name="T21" fmla="*/ 45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>
                        <a:gd name="T0" fmla="*/ 0 w 2736"/>
                        <a:gd name="T1" fmla="*/ 299 h 504"/>
                        <a:gd name="T2" fmla="*/ 521 w 2736"/>
                        <a:gd name="T3" fmla="*/ 100 h 504"/>
                        <a:gd name="T4" fmla="*/ 1071 w 2736"/>
                        <a:gd name="T5" fmla="*/ 14 h 504"/>
                        <a:gd name="T6" fmla="*/ 1650 w 2736"/>
                        <a:gd name="T7" fmla="*/ 14 h 504"/>
                        <a:gd name="T8" fmla="*/ 1640 w 2736"/>
                        <a:gd name="T9" fmla="*/ 61 h 504"/>
                        <a:gd name="T10" fmla="*/ 1064 w 2736"/>
                        <a:gd name="T11" fmla="*/ 61 h 504"/>
                        <a:gd name="T12" fmla="*/ 394 w 2736"/>
                        <a:gd name="T13" fmla="*/ 173 h 504"/>
                        <a:gd name="T14" fmla="*/ 0 w 2736"/>
                        <a:gd name="T15" fmla="*/ 29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3 w 1769"/>
                        <a:gd name="T3" fmla="*/ 33 h 791"/>
                        <a:gd name="T4" fmla="*/ 579 w 1769"/>
                        <a:gd name="T5" fmla="*/ 119 h 791"/>
                        <a:gd name="T6" fmla="*/ 806 w 1769"/>
                        <a:gd name="T7" fmla="*/ 256 h 791"/>
                        <a:gd name="T8" fmla="*/ 878 w 1769"/>
                        <a:gd name="T9" fmla="*/ 361 h 791"/>
                        <a:gd name="T10" fmla="*/ 845 w 1769"/>
                        <a:gd name="T11" fmla="*/ 467 h 791"/>
                        <a:gd name="T12" fmla="*/ 795 w 1769"/>
                        <a:gd name="T13" fmla="*/ 375 h 791"/>
                        <a:gd name="T14" fmla="*/ 695 w 1769"/>
                        <a:gd name="T15" fmla="*/ 269 h 791"/>
                        <a:gd name="T16" fmla="*/ 555 w 1769"/>
                        <a:gd name="T17" fmla="*/ 176 h 791"/>
                        <a:gd name="T18" fmla="*/ 291 w 1769"/>
                        <a:gd name="T19" fmla="*/ 90 h 791"/>
                        <a:gd name="T20" fmla="*/ 0 w 1769"/>
                        <a:gd name="T21" fmla="*/ 45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>
                        <a:gd name="T0" fmla="*/ 0 w 2736"/>
                        <a:gd name="T1" fmla="*/ 246 h 504"/>
                        <a:gd name="T2" fmla="*/ 506 w 2736"/>
                        <a:gd name="T3" fmla="*/ 82 h 504"/>
                        <a:gd name="T4" fmla="*/ 1039 w 2736"/>
                        <a:gd name="T5" fmla="*/ 12 h 504"/>
                        <a:gd name="T6" fmla="*/ 1601 w 2736"/>
                        <a:gd name="T7" fmla="*/ 12 h 504"/>
                        <a:gd name="T8" fmla="*/ 1592 w 2736"/>
                        <a:gd name="T9" fmla="*/ 50 h 504"/>
                        <a:gd name="T10" fmla="*/ 1032 w 2736"/>
                        <a:gd name="T11" fmla="*/ 50 h 504"/>
                        <a:gd name="T12" fmla="*/ 383 w 2736"/>
                        <a:gd name="T13" fmla="*/ 143 h 504"/>
                        <a:gd name="T14" fmla="*/ 0 w 2736"/>
                        <a:gd name="T15" fmla="*/ 2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36 w 1769"/>
                        <a:gd name="T3" fmla="*/ 27 h 791"/>
                        <a:gd name="T4" fmla="*/ 562 w 1769"/>
                        <a:gd name="T5" fmla="*/ 98 h 791"/>
                        <a:gd name="T6" fmla="*/ 782 w 1769"/>
                        <a:gd name="T7" fmla="*/ 211 h 791"/>
                        <a:gd name="T8" fmla="*/ 853 w 1769"/>
                        <a:gd name="T9" fmla="*/ 297 h 791"/>
                        <a:gd name="T10" fmla="*/ 820 w 1769"/>
                        <a:gd name="T11" fmla="*/ 384 h 791"/>
                        <a:gd name="T12" fmla="*/ 772 w 1769"/>
                        <a:gd name="T13" fmla="*/ 308 h 791"/>
                        <a:gd name="T14" fmla="*/ 674 w 1769"/>
                        <a:gd name="T15" fmla="*/ 222 h 791"/>
                        <a:gd name="T16" fmla="*/ 539 w 1769"/>
                        <a:gd name="T17" fmla="*/ 144 h 791"/>
                        <a:gd name="T18" fmla="*/ 282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246 h 504"/>
                        <a:gd name="T2" fmla="*/ 465 w 2736"/>
                        <a:gd name="T3" fmla="*/ 82 h 504"/>
                        <a:gd name="T4" fmla="*/ 955 w 2736"/>
                        <a:gd name="T5" fmla="*/ 12 h 504"/>
                        <a:gd name="T6" fmla="*/ 1471 w 2736"/>
                        <a:gd name="T7" fmla="*/ 12 h 504"/>
                        <a:gd name="T8" fmla="*/ 1462 w 2736"/>
                        <a:gd name="T9" fmla="*/ 50 h 504"/>
                        <a:gd name="T10" fmla="*/ 948 w 2736"/>
                        <a:gd name="T11" fmla="*/ 50 h 504"/>
                        <a:gd name="T12" fmla="*/ 352 w 2736"/>
                        <a:gd name="T13" fmla="*/ 143 h 504"/>
                        <a:gd name="T14" fmla="*/ 0 w 2736"/>
                        <a:gd name="T15" fmla="*/ 2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17 w 1769"/>
                        <a:gd name="T3" fmla="*/ 27 h 791"/>
                        <a:gd name="T4" fmla="*/ 517 w 1769"/>
                        <a:gd name="T5" fmla="*/ 98 h 791"/>
                        <a:gd name="T6" fmla="*/ 719 w 1769"/>
                        <a:gd name="T7" fmla="*/ 211 h 791"/>
                        <a:gd name="T8" fmla="*/ 784 w 1769"/>
                        <a:gd name="T9" fmla="*/ 297 h 791"/>
                        <a:gd name="T10" fmla="*/ 754 w 1769"/>
                        <a:gd name="T11" fmla="*/ 384 h 791"/>
                        <a:gd name="T12" fmla="*/ 710 w 1769"/>
                        <a:gd name="T13" fmla="*/ 308 h 791"/>
                        <a:gd name="T14" fmla="*/ 620 w 1769"/>
                        <a:gd name="T15" fmla="*/ 222 h 791"/>
                        <a:gd name="T16" fmla="*/ 495 w 1769"/>
                        <a:gd name="T17" fmla="*/ 144 h 791"/>
                        <a:gd name="T18" fmla="*/ 259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188 h 504"/>
                        <a:gd name="T2" fmla="*/ 454 w 2736"/>
                        <a:gd name="T3" fmla="*/ 63 h 504"/>
                        <a:gd name="T4" fmla="*/ 933 w 2736"/>
                        <a:gd name="T5" fmla="*/ 9 h 504"/>
                        <a:gd name="T6" fmla="*/ 1437 w 2736"/>
                        <a:gd name="T7" fmla="*/ 9 h 504"/>
                        <a:gd name="T8" fmla="*/ 1429 w 2736"/>
                        <a:gd name="T9" fmla="*/ 38 h 504"/>
                        <a:gd name="T10" fmla="*/ 926 w 2736"/>
                        <a:gd name="T11" fmla="*/ 38 h 504"/>
                        <a:gd name="T12" fmla="*/ 343 w 2736"/>
                        <a:gd name="T13" fmla="*/ 109 h 504"/>
                        <a:gd name="T14" fmla="*/ 0 w 2736"/>
                        <a:gd name="T15" fmla="*/ 18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11 w 1769"/>
                        <a:gd name="T3" fmla="*/ 21 h 791"/>
                        <a:gd name="T4" fmla="*/ 504 w 1769"/>
                        <a:gd name="T5" fmla="*/ 75 h 791"/>
                        <a:gd name="T6" fmla="*/ 702 w 1769"/>
                        <a:gd name="T7" fmla="*/ 161 h 791"/>
                        <a:gd name="T8" fmla="*/ 765 w 1769"/>
                        <a:gd name="T9" fmla="*/ 227 h 791"/>
                        <a:gd name="T10" fmla="*/ 736 w 1769"/>
                        <a:gd name="T11" fmla="*/ 294 h 791"/>
                        <a:gd name="T12" fmla="*/ 693 w 1769"/>
                        <a:gd name="T13" fmla="*/ 236 h 791"/>
                        <a:gd name="T14" fmla="*/ 605 w 1769"/>
                        <a:gd name="T15" fmla="*/ 169 h 791"/>
                        <a:gd name="T16" fmla="*/ 483 w 1769"/>
                        <a:gd name="T17" fmla="*/ 110 h 791"/>
                        <a:gd name="T18" fmla="*/ 253 w 1769"/>
                        <a:gd name="T19" fmla="*/ 57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T0" fmla="*/ 2567 w 36729"/>
                      <a:gd name="T1" fmla="*/ 990 h 21600"/>
                      <a:gd name="T2" fmla="*/ 0 w 36729"/>
                      <a:gd name="T3" fmla="*/ 1155 h 21600"/>
                      <a:gd name="T4" fmla="*/ 1246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T0" fmla="*/ 0 w 30473"/>
                      <a:gd name="T1" fmla="*/ 203 h 22305"/>
                      <a:gd name="T2" fmla="*/ 2015 w 30473"/>
                      <a:gd name="T3" fmla="*/ 2379 h 22305"/>
                      <a:gd name="T4" fmla="*/ 587 w 30473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T0" fmla="*/ 0 w 34812"/>
                      <a:gd name="T1" fmla="*/ 481 h 22305"/>
                      <a:gd name="T2" fmla="*/ 1426 w 34812"/>
                      <a:gd name="T3" fmla="*/ 2379 h 22305"/>
                      <a:gd name="T4" fmla="*/ 541 w 34812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T0" fmla="*/ 0 w 36830"/>
                      <a:gd name="T1" fmla="*/ 670 h 22305"/>
                      <a:gd name="T2" fmla="*/ 2539 w 36830"/>
                      <a:gd name="T3" fmla="*/ 2379 h 22305"/>
                      <a:gd name="T4" fmla="*/ 1050 w 36830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T0" fmla="*/ 0 w 31881"/>
                      <a:gd name="T1" fmla="*/ 1068 h 21600"/>
                      <a:gd name="T2" fmla="*/ 1850 w 31881"/>
                      <a:gd name="T3" fmla="*/ 518 h 21600"/>
                      <a:gd name="T4" fmla="*/ 1058 w 31881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T0" fmla="*/ 0 w 31146"/>
                      <a:gd name="T1" fmla="*/ 481 h 21600"/>
                      <a:gd name="T2" fmla="*/ 764 w 31146"/>
                      <a:gd name="T3" fmla="*/ 1020 h 21600"/>
                      <a:gd name="T4" fmla="*/ 324 w 31146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41 h 2368"/>
                      <a:gd name="T2" fmla="*/ 129 w 776"/>
                      <a:gd name="T3" fmla="*/ 10 h 2368"/>
                      <a:gd name="T4" fmla="*/ 52 w 776"/>
                      <a:gd name="T5" fmla="*/ 103 h 2368"/>
                      <a:gd name="T6" fmla="*/ 181 w 776"/>
                      <a:gd name="T7" fmla="*/ 103 h 2368"/>
                      <a:gd name="T8" fmla="*/ 103 w 776"/>
                      <a:gd name="T9" fmla="*/ 196 h 2368"/>
                      <a:gd name="T10" fmla="*/ 207 w 776"/>
                      <a:gd name="T11" fmla="*/ 227 h 2368"/>
                      <a:gd name="T12" fmla="*/ 155 w 776"/>
                      <a:gd name="T13" fmla="*/ 288 h 2368"/>
                      <a:gd name="T14" fmla="*/ 259 w 776"/>
                      <a:gd name="T15" fmla="*/ 319 h 2368"/>
                      <a:gd name="T16" fmla="*/ 207 w 776"/>
                      <a:gd name="T17" fmla="*/ 381 h 2368"/>
                      <a:gd name="T18" fmla="*/ 284 w 776"/>
                      <a:gd name="T19" fmla="*/ 412 h 2368"/>
                      <a:gd name="T20" fmla="*/ 259 w 776"/>
                      <a:gd name="T21" fmla="*/ 474 h 2368"/>
                      <a:gd name="T22" fmla="*/ 310 w 776"/>
                      <a:gd name="T23" fmla="*/ 535 h 2368"/>
                      <a:gd name="T24" fmla="*/ 310 w 776"/>
                      <a:gd name="T25" fmla="*/ 597 h 2368"/>
                      <a:gd name="T26" fmla="*/ 362 w 776"/>
                      <a:gd name="T27" fmla="*/ 690 h 2368"/>
                      <a:gd name="T28" fmla="*/ 336 w 776"/>
                      <a:gd name="T29" fmla="*/ 783 h 2368"/>
                      <a:gd name="T30" fmla="*/ 388 w 776"/>
                      <a:gd name="T31" fmla="*/ 844 h 2368"/>
                      <a:gd name="T32" fmla="*/ 362 w 776"/>
                      <a:gd name="T33" fmla="*/ 937 h 2368"/>
                      <a:gd name="T34" fmla="*/ 388 w 776"/>
                      <a:gd name="T35" fmla="*/ 1030 h 2368"/>
                      <a:gd name="T36" fmla="*/ 362 w 776"/>
                      <a:gd name="T37" fmla="*/ 1092 h 2368"/>
                      <a:gd name="T38" fmla="*/ 414 w 776"/>
                      <a:gd name="T39" fmla="*/ 1184 h 2368"/>
                      <a:gd name="T40" fmla="*/ 388 w 776"/>
                      <a:gd name="T41" fmla="*/ 1277 h 2368"/>
                      <a:gd name="T42" fmla="*/ 414 w 776"/>
                      <a:gd name="T43" fmla="*/ 1400 h 2368"/>
                      <a:gd name="T44" fmla="*/ 388 w 776"/>
                      <a:gd name="T45" fmla="*/ 1431 h 2368"/>
                      <a:gd name="T46" fmla="*/ 414 w 776"/>
                      <a:gd name="T47" fmla="*/ 1524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80" y="1529"/>
                  <a:ext cx="442" cy="837"/>
                </a:xfrm>
                <a:custGeom>
                  <a:avLst/>
                  <a:gdLst>
                    <a:gd name="T0" fmla="*/ 0 w 776"/>
                    <a:gd name="T1" fmla="*/ 23 h 2368"/>
                    <a:gd name="T2" fmla="*/ 137 w 776"/>
                    <a:gd name="T3" fmla="*/ 6 h 2368"/>
                    <a:gd name="T4" fmla="*/ 55 w 776"/>
                    <a:gd name="T5" fmla="*/ 57 h 2368"/>
                    <a:gd name="T6" fmla="*/ 191 w 776"/>
                    <a:gd name="T7" fmla="*/ 57 h 2368"/>
                    <a:gd name="T8" fmla="*/ 109 w 776"/>
                    <a:gd name="T9" fmla="*/ 107 h 2368"/>
                    <a:gd name="T10" fmla="*/ 219 w 776"/>
                    <a:gd name="T11" fmla="*/ 124 h 2368"/>
                    <a:gd name="T12" fmla="*/ 164 w 776"/>
                    <a:gd name="T13" fmla="*/ 158 h 2368"/>
                    <a:gd name="T14" fmla="*/ 273 w 776"/>
                    <a:gd name="T15" fmla="*/ 175 h 2368"/>
                    <a:gd name="T16" fmla="*/ 219 w 776"/>
                    <a:gd name="T17" fmla="*/ 209 h 2368"/>
                    <a:gd name="T18" fmla="*/ 301 w 776"/>
                    <a:gd name="T19" fmla="*/ 226 h 2368"/>
                    <a:gd name="T20" fmla="*/ 273 w 776"/>
                    <a:gd name="T21" fmla="*/ 260 h 2368"/>
                    <a:gd name="T22" fmla="*/ 328 w 776"/>
                    <a:gd name="T23" fmla="*/ 294 h 2368"/>
                    <a:gd name="T24" fmla="*/ 328 w 776"/>
                    <a:gd name="T25" fmla="*/ 328 h 2368"/>
                    <a:gd name="T26" fmla="*/ 383 w 776"/>
                    <a:gd name="T27" fmla="*/ 379 h 2368"/>
                    <a:gd name="T28" fmla="*/ 355 w 776"/>
                    <a:gd name="T29" fmla="*/ 430 h 2368"/>
                    <a:gd name="T30" fmla="*/ 410 w 776"/>
                    <a:gd name="T31" fmla="*/ 464 h 2368"/>
                    <a:gd name="T32" fmla="*/ 383 w 776"/>
                    <a:gd name="T33" fmla="*/ 515 h 2368"/>
                    <a:gd name="T34" fmla="*/ 410 w 776"/>
                    <a:gd name="T35" fmla="*/ 566 h 2368"/>
                    <a:gd name="T36" fmla="*/ 383 w 776"/>
                    <a:gd name="T37" fmla="*/ 599 h 2368"/>
                    <a:gd name="T38" fmla="*/ 437 w 776"/>
                    <a:gd name="T39" fmla="*/ 650 h 2368"/>
                    <a:gd name="T40" fmla="*/ 410 w 776"/>
                    <a:gd name="T41" fmla="*/ 701 h 2368"/>
                    <a:gd name="T42" fmla="*/ 437 w 776"/>
                    <a:gd name="T43" fmla="*/ 769 h 2368"/>
                    <a:gd name="T44" fmla="*/ 410 w 776"/>
                    <a:gd name="T45" fmla="*/ 786 h 2368"/>
                    <a:gd name="T46" fmla="*/ 437 w 776"/>
                    <a:gd name="T47" fmla="*/ 837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537 w 21600"/>
                  <a:gd name="T1" fmla="*/ 0 h 21602"/>
                  <a:gd name="T2" fmla="*/ 2121 w 21600"/>
                  <a:gd name="T3" fmla="*/ 2304 h 21602"/>
                  <a:gd name="T4" fmla="*/ 0 w 21600"/>
                  <a:gd name="T5" fmla="*/ 2229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137 h 22305"/>
                  <a:gd name="T2" fmla="*/ 1244 w 28940"/>
                  <a:gd name="T3" fmla="*/ 2379 h 22305"/>
                  <a:gd name="T4" fmla="*/ 316 w 28940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T0" fmla="*/ 0 w 34455"/>
                  <a:gd name="T1" fmla="*/ 452 h 22305"/>
                  <a:gd name="T2" fmla="*/ 2375 w 34455"/>
                  <a:gd name="T3" fmla="*/ 2379 h 22305"/>
                  <a:gd name="T4" fmla="*/ 886 w 34455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481 h 22305"/>
                  <a:gd name="T2" fmla="*/ 381 w 34812"/>
                  <a:gd name="T3" fmla="*/ 2379 h 22305"/>
                  <a:gd name="T4" fmla="*/ 145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481 h 22305"/>
                  <a:gd name="T2" fmla="*/ 1004 w 34812"/>
                  <a:gd name="T3" fmla="*/ 2379 h 22305"/>
                  <a:gd name="T4" fmla="*/ 381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>
                  <a:gd name="T0" fmla="*/ 0 w 776"/>
                  <a:gd name="T1" fmla="*/ 23 h 2368"/>
                  <a:gd name="T2" fmla="*/ 137 w 776"/>
                  <a:gd name="T3" fmla="*/ 6 h 2368"/>
                  <a:gd name="T4" fmla="*/ 55 w 776"/>
                  <a:gd name="T5" fmla="*/ 57 h 2368"/>
                  <a:gd name="T6" fmla="*/ 191 w 776"/>
                  <a:gd name="T7" fmla="*/ 57 h 2368"/>
                  <a:gd name="T8" fmla="*/ 109 w 776"/>
                  <a:gd name="T9" fmla="*/ 107 h 2368"/>
                  <a:gd name="T10" fmla="*/ 219 w 776"/>
                  <a:gd name="T11" fmla="*/ 124 h 2368"/>
                  <a:gd name="T12" fmla="*/ 164 w 776"/>
                  <a:gd name="T13" fmla="*/ 158 h 2368"/>
                  <a:gd name="T14" fmla="*/ 273 w 776"/>
                  <a:gd name="T15" fmla="*/ 175 h 2368"/>
                  <a:gd name="T16" fmla="*/ 219 w 776"/>
                  <a:gd name="T17" fmla="*/ 209 h 2368"/>
                  <a:gd name="T18" fmla="*/ 301 w 776"/>
                  <a:gd name="T19" fmla="*/ 226 h 2368"/>
                  <a:gd name="T20" fmla="*/ 273 w 776"/>
                  <a:gd name="T21" fmla="*/ 260 h 2368"/>
                  <a:gd name="T22" fmla="*/ 328 w 776"/>
                  <a:gd name="T23" fmla="*/ 294 h 2368"/>
                  <a:gd name="T24" fmla="*/ 328 w 776"/>
                  <a:gd name="T25" fmla="*/ 328 h 2368"/>
                  <a:gd name="T26" fmla="*/ 383 w 776"/>
                  <a:gd name="T27" fmla="*/ 379 h 2368"/>
                  <a:gd name="T28" fmla="*/ 355 w 776"/>
                  <a:gd name="T29" fmla="*/ 430 h 2368"/>
                  <a:gd name="T30" fmla="*/ 410 w 776"/>
                  <a:gd name="T31" fmla="*/ 464 h 2368"/>
                  <a:gd name="T32" fmla="*/ 383 w 776"/>
                  <a:gd name="T33" fmla="*/ 515 h 2368"/>
                  <a:gd name="T34" fmla="*/ 410 w 776"/>
                  <a:gd name="T35" fmla="*/ 566 h 2368"/>
                  <a:gd name="T36" fmla="*/ 383 w 776"/>
                  <a:gd name="T37" fmla="*/ 599 h 2368"/>
                  <a:gd name="T38" fmla="*/ 437 w 776"/>
                  <a:gd name="T39" fmla="*/ 650 h 2368"/>
                  <a:gd name="T40" fmla="*/ 410 w 776"/>
                  <a:gd name="T41" fmla="*/ 701 h 2368"/>
                  <a:gd name="T42" fmla="*/ 437 w 776"/>
                  <a:gd name="T43" fmla="*/ 769 h 2368"/>
                  <a:gd name="T44" fmla="*/ 410 w 776"/>
                  <a:gd name="T45" fmla="*/ 786 h 2368"/>
                  <a:gd name="T46" fmla="*/ 437 w 776"/>
                  <a:gd name="T47" fmla="*/ 83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>
                  <a:gd name="T0" fmla="*/ 0 w 776"/>
                  <a:gd name="T1" fmla="*/ 41 h 2368"/>
                  <a:gd name="T2" fmla="*/ 336 w 776"/>
                  <a:gd name="T3" fmla="*/ 10 h 2368"/>
                  <a:gd name="T4" fmla="*/ 134 w 776"/>
                  <a:gd name="T5" fmla="*/ 103 h 2368"/>
                  <a:gd name="T6" fmla="*/ 470 w 776"/>
                  <a:gd name="T7" fmla="*/ 103 h 2368"/>
                  <a:gd name="T8" fmla="*/ 268 w 776"/>
                  <a:gd name="T9" fmla="*/ 196 h 2368"/>
                  <a:gd name="T10" fmla="*/ 537 w 776"/>
                  <a:gd name="T11" fmla="*/ 227 h 2368"/>
                  <a:gd name="T12" fmla="*/ 403 w 776"/>
                  <a:gd name="T13" fmla="*/ 288 h 2368"/>
                  <a:gd name="T14" fmla="*/ 671 w 776"/>
                  <a:gd name="T15" fmla="*/ 319 h 2368"/>
                  <a:gd name="T16" fmla="*/ 537 w 776"/>
                  <a:gd name="T17" fmla="*/ 381 h 2368"/>
                  <a:gd name="T18" fmla="*/ 738 w 776"/>
                  <a:gd name="T19" fmla="*/ 412 h 2368"/>
                  <a:gd name="T20" fmla="*/ 671 w 776"/>
                  <a:gd name="T21" fmla="*/ 474 h 2368"/>
                  <a:gd name="T22" fmla="*/ 805 w 776"/>
                  <a:gd name="T23" fmla="*/ 535 h 2368"/>
                  <a:gd name="T24" fmla="*/ 805 w 776"/>
                  <a:gd name="T25" fmla="*/ 597 h 2368"/>
                  <a:gd name="T26" fmla="*/ 940 w 776"/>
                  <a:gd name="T27" fmla="*/ 690 h 2368"/>
                  <a:gd name="T28" fmla="*/ 872 w 776"/>
                  <a:gd name="T29" fmla="*/ 783 h 2368"/>
                  <a:gd name="T30" fmla="*/ 1007 w 776"/>
                  <a:gd name="T31" fmla="*/ 844 h 2368"/>
                  <a:gd name="T32" fmla="*/ 940 w 776"/>
                  <a:gd name="T33" fmla="*/ 937 h 2368"/>
                  <a:gd name="T34" fmla="*/ 1007 w 776"/>
                  <a:gd name="T35" fmla="*/ 1030 h 2368"/>
                  <a:gd name="T36" fmla="*/ 940 w 776"/>
                  <a:gd name="T37" fmla="*/ 1092 h 2368"/>
                  <a:gd name="T38" fmla="*/ 1074 w 776"/>
                  <a:gd name="T39" fmla="*/ 1184 h 2368"/>
                  <a:gd name="T40" fmla="*/ 1007 w 776"/>
                  <a:gd name="T41" fmla="*/ 1277 h 2368"/>
                  <a:gd name="T42" fmla="*/ 1074 w 776"/>
                  <a:gd name="T43" fmla="*/ 1400 h 2368"/>
                  <a:gd name="T44" fmla="*/ 1007 w 776"/>
                  <a:gd name="T45" fmla="*/ 1431 h 2368"/>
                  <a:gd name="T46" fmla="*/ 1074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41 h 2368"/>
                  <a:gd name="T2" fmla="*/ 215 w 776"/>
                  <a:gd name="T3" fmla="*/ 10 h 2368"/>
                  <a:gd name="T4" fmla="*/ 86 w 776"/>
                  <a:gd name="T5" fmla="*/ 103 h 2368"/>
                  <a:gd name="T6" fmla="*/ 301 w 776"/>
                  <a:gd name="T7" fmla="*/ 103 h 2368"/>
                  <a:gd name="T8" fmla="*/ 172 w 776"/>
                  <a:gd name="T9" fmla="*/ 196 h 2368"/>
                  <a:gd name="T10" fmla="*/ 344 w 776"/>
                  <a:gd name="T11" fmla="*/ 227 h 2368"/>
                  <a:gd name="T12" fmla="*/ 258 w 776"/>
                  <a:gd name="T13" fmla="*/ 288 h 2368"/>
                  <a:gd name="T14" fmla="*/ 431 w 776"/>
                  <a:gd name="T15" fmla="*/ 319 h 2368"/>
                  <a:gd name="T16" fmla="*/ 344 w 776"/>
                  <a:gd name="T17" fmla="*/ 381 h 2368"/>
                  <a:gd name="T18" fmla="*/ 474 w 776"/>
                  <a:gd name="T19" fmla="*/ 412 h 2368"/>
                  <a:gd name="T20" fmla="*/ 431 w 776"/>
                  <a:gd name="T21" fmla="*/ 474 h 2368"/>
                  <a:gd name="T22" fmla="*/ 517 w 776"/>
                  <a:gd name="T23" fmla="*/ 535 h 2368"/>
                  <a:gd name="T24" fmla="*/ 517 w 776"/>
                  <a:gd name="T25" fmla="*/ 597 h 2368"/>
                  <a:gd name="T26" fmla="*/ 603 w 776"/>
                  <a:gd name="T27" fmla="*/ 690 h 2368"/>
                  <a:gd name="T28" fmla="*/ 560 w 776"/>
                  <a:gd name="T29" fmla="*/ 783 h 2368"/>
                  <a:gd name="T30" fmla="*/ 646 w 776"/>
                  <a:gd name="T31" fmla="*/ 844 h 2368"/>
                  <a:gd name="T32" fmla="*/ 603 w 776"/>
                  <a:gd name="T33" fmla="*/ 937 h 2368"/>
                  <a:gd name="T34" fmla="*/ 646 w 776"/>
                  <a:gd name="T35" fmla="*/ 1030 h 2368"/>
                  <a:gd name="T36" fmla="*/ 603 w 776"/>
                  <a:gd name="T37" fmla="*/ 1092 h 2368"/>
                  <a:gd name="T38" fmla="*/ 689 w 776"/>
                  <a:gd name="T39" fmla="*/ 1184 h 2368"/>
                  <a:gd name="T40" fmla="*/ 646 w 776"/>
                  <a:gd name="T41" fmla="*/ 1277 h 2368"/>
                  <a:gd name="T42" fmla="*/ 689 w 776"/>
                  <a:gd name="T43" fmla="*/ 1400 h 2368"/>
                  <a:gd name="T44" fmla="*/ 646 w 776"/>
                  <a:gd name="T45" fmla="*/ 1431 h 2368"/>
                  <a:gd name="T46" fmla="*/ 689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>
                  <a:gd name="T0" fmla="*/ 0 w 776"/>
                  <a:gd name="T1" fmla="*/ 43 h 2368"/>
                  <a:gd name="T2" fmla="*/ 311 w 776"/>
                  <a:gd name="T3" fmla="*/ 11 h 2368"/>
                  <a:gd name="T4" fmla="*/ 125 w 776"/>
                  <a:gd name="T5" fmla="*/ 108 h 2368"/>
                  <a:gd name="T6" fmla="*/ 436 w 776"/>
                  <a:gd name="T7" fmla="*/ 108 h 2368"/>
                  <a:gd name="T8" fmla="*/ 249 w 776"/>
                  <a:gd name="T9" fmla="*/ 206 h 2368"/>
                  <a:gd name="T10" fmla="*/ 498 w 776"/>
                  <a:gd name="T11" fmla="*/ 238 h 2368"/>
                  <a:gd name="T12" fmla="*/ 374 w 776"/>
                  <a:gd name="T13" fmla="*/ 303 h 2368"/>
                  <a:gd name="T14" fmla="*/ 623 w 776"/>
                  <a:gd name="T15" fmla="*/ 335 h 2368"/>
                  <a:gd name="T16" fmla="*/ 498 w 776"/>
                  <a:gd name="T17" fmla="*/ 400 h 2368"/>
                  <a:gd name="T18" fmla="*/ 685 w 776"/>
                  <a:gd name="T19" fmla="*/ 433 h 2368"/>
                  <a:gd name="T20" fmla="*/ 623 w 776"/>
                  <a:gd name="T21" fmla="*/ 498 h 2368"/>
                  <a:gd name="T22" fmla="*/ 747 w 776"/>
                  <a:gd name="T23" fmla="*/ 563 h 2368"/>
                  <a:gd name="T24" fmla="*/ 747 w 776"/>
                  <a:gd name="T25" fmla="*/ 627 h 2368"/>
                  <a:gd name="T26" fmla="*/ 872 w 776"/>
                  <a:gd name="T27" fmla="*/ 725 h 2368"/>
                  <a:gd name="T28" fmla="*/ 810 w 776"/>
                  <a:gd name="T29" fmla="*/ 822 h 2368"/>
                  <a:gd name="T30" fmla="*/ 934 w 776"/>
                  <a:gd name="T31" fmla="*/ 887 h 2368"/>
                  <a:gd name="T32" fmla="*/ 872 w 776"/>
                  <a:gd name="T33" fmla="*/ 984 h 2368"/>
                  <a:gd name="T34" fmla="*/ 934 w 776"/>
                  <a:gd name="T35" fmla="*/ 1082 h 2368"/>
                  <a:gd name="T36" fmla="*/ 872 w 776"/>
                  <a:gd name="T37" fmla="*/ 1147 h 2368"/>
                  <a:gd name="T38" fmla="*/ 997 w 776"/>
                  <a:gd name="T39" fmla="*/ 1244 h 2368"/>
                  <a:gd name="T40" fmla="*/ 934 w 776"/>
                  <a:gd name="T41" fmla="*/ 1341 h 2368"/>
                  <a:gd name="T42" fmla="*/ 997 w 776"/>
                  <a:gd name="T43" fmla="*/ 1471 h 2368"/>
                  <a:gd name="T44" fmla="*/ 934 w 776"/>
                  <a:gd name="T45" fmla="*/ 1504 h 2368"/>
                  <a:gd name="T46" fmla="*/ 997 w 776"/>
                  <a:gd name="T47" fmla="*/ 160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29 h 2368"/>
                  <a:gd name="T2" fmla="*/ 469 w 776"/>
                  <a:gd name="T3" fmla="*/ 7 h 2368"/>
                  <a:gd name="T4" fmla="*/ 188 w 776"/>
                  <a:gd name="T5" fmla="*/ 72 h 2368"/>
                  <a:gd name="T6" fmla="*/ 657 w 776"/>
                  <a:gd name="T7" fmla="*/ 72 h 2368"/>
                  <a:gd name="T8" fmla="*/ 376 w 776"/>
                  <a:gd name="T9" fmla="*/ 137 h 2368"/>
                  <a:gd name="T10" fmla="*/ 751 w 776"/>
                  <a:gd name="T11" fmla="*/ 159 h 2368"/>
                  <a:gd name="T12" fmla="*/ 563 w 776"/>
                  <a:gd name="T13" fmla="*/ 202 h 2368"/>
                  <a:gd name="T14" fmla="*/ 939 w 776"/>
                  <a:gd name="T15" fmla="*/ 223 h 2368"/>
                  <a:gd name="T16" fmla="*/ 751 w 776"/>
                  <a:gd name="T17" fmla="*/ 267 h 2368"/>
                  <a:gd name="T18" fmla="*/ 1033 w 776"/>
                  <a:gd name="T19" fmla="*/ 288 h 2368"/>
                  <a:gd name="T20" fmla="*/ 939 w 776"/>
                  <a:gd name="T21" fmla="*/ 332 h 2368"/>
                  <a:gd name="T22" fmla="*/ 1127 w 776"/>
                  <a:gd name="T23" fmla="*/ 375 h 2368"/>
                  <a:gd name="T24" fmla="*/ 1127 w 776"/>
                  <a:gd name="T25" fmla="*/ 418 h 2368"/>
                  <a:gd name="T26" fmla="*/ 1315 w 776"/>
                  <a:gd name="T27" fmla="*/ 483 h 2368"/>
                  <a:gd name="T28" fmla="*/ 1221 w 776"/>
                  <a:gd name="T29" fmla="*/ 548 h 2368"/>
                  <a:gd name="T30" fmla="*/ 1408 w 776"/>
                  <a:gd name="T31" fmla="*/ 591 h 2368"/>
                  <a:gd name="T32" fmla="*/ 1315 w 776"/>
                  <a:gd name="T33" fmla="*/ 656 h 2368"/>
                  <a:gd name="T34" fmla="*/ 1408 w 776"/>
                  <a:gd name="T35" fmla="*/ 721 h 2368"/>
                  <a:gd name="T36" fmla="*/ 1315 w 776"/>
                  <a:gd name="T37" fmla="*/ 764 h 2368"/>
                  <a:gd name="T38" fmla="*/ 1502 w 776"/>
                  <a:gd name="T39" fmla="*/ 829 h 2368"/>
                  <a:gd name="T40" fmla="*/ 1408 w 776"/>
                  <a:gd name="T41" fmla="*/ 894 h 2368"/>
                  <a:gd name="T42" fmla="*/ 1502 w 776"/>
                  <a:gd name="T43" fmla="*/ 980 h 2368"/>
                  <a:gd name="T44" fmla="*/ 1408 w 776"/>
                  <a:gd name="T45" fmla="*/ 1002 h 2368"/>
                  <a:gd name="T46" fmla="*/ 1502 w 776"/>
                  <a:gd name="T47" fmla="*/ 106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>
                  <a:gd name="T0" fmla="*/ 0 w 776"/>
                  <a:gd name="T1" fmla="*/ 39 h 2368"/>
                  <a:gd name="T2" fmla="*/ 205 w 776"/>
                  <a:gd name="T3" fmla="*/ 10 h 2368"/>
                  <a:gd name="T4" fmla="*/ 82 w 776"/>
                  <a:gd name="T5" fmla="*/ 97 h 2368"/>
                  <a:gd name="T6" fmla="*/ 287 w 776"/>
                  <a:gd name="T7" fmla="*/ 97 h 2368"/>
                  <a:gd name="T8" fmla="*/ 164 w 776"/>
                  <a:gd name="T9" fmla="*/ 184 h 2368"/>
                  <a:gd name="T10" fmla="*/ 328 w 776"/>
                  <a:gd name="T11" fmla="*/ 213 h 2368"/>
                  <a:gd name="T12" fmla="*/ 246 w 776"/>
                  <a:gd name="T13" fmla="*/ 271 h 2368"/>
                  <a:gd name="T14" fmla="*/ 410 w 776"/>
                  <a:gd name="T15" fmla="*/ 300 h 2368"/>
                  <a:gd name="T16" fmla="*/ 328 w 776"/>
                  <a:gd name="T17" fmla="*/ 359 h 2368"/>
                  <a:gd name="T18" fmla="*/ 451 w 776"/>
                  <a:gd name="T19" fmla="*/ 388 h 2368"/>
                  <a:gd name="T20" fmla="*/ 410 w 776"/>
                  <a:gd name="T21" fmla="*/ 446 h 2368"/>
                  <a:gd name="T22" fmla="*/ 492 w 776"/>
                  <a:gd name="T23" fmla="*/ 504 h 2368"/>
                  <a:gd name="T24" fmla="*/ 492 w 776"/>
                  <a:gd name="T25" fmla="*/ 562 h 2368"/>
                  <a:gd name="T26" fmla="*/ 574 w 776"/>
                  <a:gd name="T27" fmla="*/ 649 h 2368"/>
                  <a:gd name="T28" fmla="*/ 533 w 776"/>
                  <a:gd name="T29" fmla="*/ 736 h 2368"/>
                  <a:gd name="T30" fmla="*/ 615 w 776"/>
                  <a:gd name="T31" fmla="*/ 795 h 2368"/>
                  <a:gd name="T32" fmla="*/ 574 w 776"/>
                  <a:gd name="T33" fmla="*/ 882 h 2368"/>
                  <a:gd name="T34" fmla="*/ 615 w 776"/>
                  <a:gd name="T35" fmla="*/ 969 h 2368"/>
                  <a:gd name="T36" fmla="*/ 574 w 776"/>
                  <a:gd name="T37" fmla="*/ 1027 h 2368"/>
                  <a:gd name="T38" fmla="*/ 656 w 776"/>
                  <a:gd name="T39" fmla="*/ 1114 h 2368"/>
                  <a:gd name="T40" fmla="*/ 615 w 776"/>
                  <a:gd name="T41" fmla="*/ 1201 h 2368"/>
                  <a:gd name="T42" fmla="*/ 656 w 776"/>
                  <a:gd name="T43" fmla="*/ 1318 h 2368"/>
                  <a:gd name="T44" fmla="*/ 615 w 776"/>
                  <a:gd name="T45" fmla="*/ 1347 h 2368"/>
                  <a:gd name="T46" fmla="*/ 656 w 776"/>
                  <a:gd name="T47" fmla="*/ 143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>
                  <a:gd name="T0" fmla="*/ 0 w 776"/>
                  <a:gd name="T1" fmla="*/ 23 h 2368"/>
                  <a:gd name="T2" fmla="*/ 137 w 776"/>
                  <a:gd name="T3" fmla="*/ 6 h 2368"/>
                  <a:gd name="T4" fmla="*/ 55 w 776"/>
                  <a:gd name="T5" fmla="*/ 57 h 2368"/>
                  <a:gd name="T6" fmla="*/ 191 w 776"/>
                  <a:gd name="T7" fmla="*/ 57 h 2368"/>
                  <a:gd name="T8" fmla="*/ 109 w 776"/>
                  <a:gd name="T9" fmla="*/ 107 h 2368"/>
                  <a:gd name="T10" fmla="*/ 219 w 776"/>
                  <a:gd name="T11" fmla="*/ 124 h 2368"/>
                  <a:gd name="T12" fmla="*/ 164 w 776"/>
                  <a:gd name="T13" fmla="*/ 158 h 2368"/>
                  <a:gd name="T14" fmla="*/ 273 w 776"/>
                  <a:gd name="T15" fmla="*/ 175 h 2368"/>
                  <a:gd name="T16" fmla="*/ 219 w 776"/>
                  <a:gd name="T17" fmla="*/ 209 h 2368"/>
                  <a:gd name="T18" fmla="*/ 301 w 776"/>
                  <a:gd name="T19" fmla="*/ 226 h 2368"/>
                  <a:gd name="T20" fmla="*/ 273 w 776"/>
                  <a:gd name="T21" fmla="*/ 260 h 2368"/>
                  <a:gd name="T22" fmla="*/ 328 w 776"/>
                  <a:gd name="T23" fmla="*/ 294 h 2368"/>
                  <a:gd name="T24" fmla="*/ 328 w 776"/>
                  <a:gd name="T25" fmla="*/ 328 h 2368"/>
                  <a:gd name="T26" fmla="*/ 383 w 776"/>
                  <a:gd name="T27" fmla="*/ 379 h 2368"/>
                  <a:gd name="T28" fmla="*/ 355 w 776"/>
                  <a:gd name="T29" fmla="*/ 430 h 2368"/>
                  <a:gd name="T30" fmla="*/ 410 w 776"/>
                  <a:gd name="T31" fmla="*/ 464 h 2368"/>
                  <a:gd name="T32" fmla="*/ 383 w 776"/>
                  <a:gd name="T33" fmla="*/ 515 h 2368"/>
                  <a:gd name="T34" fmla="*/ 410 w 776"/>
                  <a:gd name="T35" fmla="*/ 566 h 2368"/>
                  <a:gd name="T36" fmla="*/ 383 w 776"/>
                  <a:gd name="T37" fmla="*/ 599 h 2368"/>
                  <a:gd name="T38" fmla="*/ 437 w 776"/>
                  <a:gd name="T39" fmla="*/ 650 h 2368"/>
                  <a:gd name="T40" fmla="*/ 410 w 776"/>
                  <a:gd name="T41" fmla="*/ 701 h 2368"/>
                  <a:gd name="T42" fmla="*/ 437 w 776"/>
                  <a:gd name="T43" fmla="*/ 769 h 2368"/>
                  <a:gd name="T44" fmla="*/ 410 w 776"/>
                  <a:gd name="T45" fmla="*/ 786 h 2368"/>
                  <a:gd name="T46" fmla="*/ 437 w 776"/>
                  <a:gd name="T47" fmla="*/ 83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639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1640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9FC5DC-A671-43EF-9513-5CC1A48C9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DCF32-757A-4C18-9C0F-B8001E803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AAD2-464E-409A-B9E8-8892D8109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988DEFC-49CE-40AA-91FA-45792DD4D8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7E88F4E-3A60-4A59-A4C5-494A9CBB53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57FABC2-0C6E-4E21-886B-966A4ECDA8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A119E157-4C1B-4399-B19C-CD1E6A4B4F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D8867447-A11C-4C82-B0D7-6A20765542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FD2D0E-1DFB-4B8D-A0C4-80DE8154E8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144CBAE-FD43-4F7A-B5B0-6DB6F49B22E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A819E4F-F28E-4329-92CF-C78B0C44DD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F9E12-922F-4C63-89EE-13A6E29EC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DB421F7B-EBDA-412F-AAB1-0631DAE758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E79B14-7912-40E9-A0EF-8F5467EC74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F2DCC179-5463-4589-B598-C6B1E095AC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1E6EC-837E-4A6B-AE2A-744FFD25C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903E3-F6E0-44CC-8949-0EE706BAA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873E5-ACBE-423D-8969-C2E364AA19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D0A43-8F92-47FE-B5DE-AF94DD77A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0822E-587E-43B5-AEB6-DF2A82A3E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94A9B-A549-4576-B760-C085FC6E4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2217C-31B9-4994-8615-A03D12E48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3080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3212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1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81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3210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11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82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3208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09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83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3084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3206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07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85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3108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3204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05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09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3202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0" fmla="*/ 0 w 2736"/>
                      <a:gd name="T1" fmla="*/ 347 h 504"/>
                      <a:gd name="T2" fmla="*/ 573 w 2736"/>
                      <a:gd name="T3" fmla="*/ 116 h 504"/>
                      <a:gd name="T4" fmla="*/ 1178 w 2736"/>
                      <a:gd name="T5" fmla="*/ 17 h 504"/>
                      <a:gd name="T6" fmla="*/ 1814 w 2736"/>
                      <a:gd name="T7" fmla="*/ 17 h 504"/>
                      <a:gd name="T8" fmla="*/ 1803 w 2736"/>
                      <a:gd name="T9" fmla="*/ 71 h 504"/>
                      <a:gd name="T10" fmla="*/ 1170 w 2736"/>
                      <a:gd name="T11" fmla="*/ 71 h 504"/>
                      <a:gd name="T12" fmla="*/ 434 w 2736"/>
                      <a:gd name="T13" fmla="*/ 201 h 504"/>
                      <a:gd name="T14" fmla="*/ 0 w 2736"/>
                      <a:gd name="T15" fmla="*/ 3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03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0" fmla="*/ 3 w 1769"/>
                      <a:gd name="T1" fmla="*/ 6 h 791"/>
                      <a:gd name="T2" fmla="*/ 267 w 1769"/>
                      <a:gd name="T3" fmla="*/ 39 h 791"/>
                      <a:gd name="T4" fmla="*/ 637 w 1769"/>
                      <a:gd name="T5" fmla="*/ 138 h 791"/>
                      <a:gd name="T6" fmla="*/ 887 w 1769"/>
                      <a:gd name="T7" fmla="*/ 298 h 791"/>
                      <a:gd name="T8" fmla="*/ 967 w 1769"/>
                      <a:gd name="T9" fmla="*/ 420 h 791"/>
                      <a:gd name="T10" fmla="*/ 930 w 1769"/>
                      <a:gd name="T11" fmla="*/ 542 h 791"/>
                      <a:gd name="T12" fmla="*/ 875 w 1769"/>
                      <a:gd name="T13" fmla="*/ 435 h 791"/>
                      <a:gd name="T14" fmla="*/ 765 w 1769"/>
                      <a:gd name="T15" fmla="*/ 313 h 791"/>
                      <a:gd name="T16" fmla="*/ 611 w 1769"/>
                      <a:gd name="T17" fmla="*/ 204 h 791"/>
                      <a:gd name="T18" fmla="*/ 320 w 1769"/>
                      <a:gd name="T19" fmla="*/ 105 h 791"/>
                      <a:gd name="T20" fmla="*/ 0 w 1769"/>
                      <a:gd name="T21" fmla="*/ 52 h 791"/>
                      <a:gd name="T22" fmla="*/ 3 w 1769"/>
                      <a:gd name="T23" fmla="*/ 6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0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3200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0" fmla="*/ 0 w 2736"/>
                      <a:gd name="T1" fmla="*/ 304 h 504"/>
                      <a:gd name="T2" fmla="*/ 548 w 2736"/>
                      <a:gd name="T3" fmla="*/ 101 h 504"/>
                      <a:gd name="T4" fmla="*/ 1127 w 2736"/>
                      <a:gd name="T5" fmla="*/ 14 h 504"/>
                      <a:gd name="T6" fmla="*/ 1736 w 2736"/>
                      <a:gd name="T7" fmla="*/ 14 h 504"/>
                      <a:gd name="T8" fmla="*/ 1726 w 2736"/>
                      <a:gd name="T9" fmla="*/ 62 h 504"/>
                      <a:gd name="T10" fmla="*/ 1119 w 2736"/>
                      <a:gd name="T11" fmla="*/ 62 h 504"/>
                      <a:gd name="T12" fmla="*/ 415 w 2736"/>
                      <a:gd name="T13" fmla="*/ 176 h 504"/>
                      <a:gd name="T14" fmla="*/ 0 w 2736"/>
                      <a:gd name="T15" fmla="*/ 3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01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6 w 1769"/>
                      <a:gd name="T3" fmla="*/ 34 h 791"/>
                      <a:gd name="T4" fmla="*/ 610 w 1769"/>
                      <a:gd name="T5" fmla="*/ 120 h 791"/>
                      <a:gd name="T6" fmla="*/ 849 w 1769"/>
                      <a:gd name="T7" fmla="*/ 260 h 791"/>
                      <a:gd name="T8" fmla="*/ 925 w 1769"/>
                      <a:gd name="T9" fmla="*/ 366 h 791"/>
                      <a:gd name="T10" fmla="*/ 890 w 1769"/>
                      <a:gd name="T11" fmla="*/ 474 h 791"/>
                      <a:gd name="T12" fmla="*/ 837 w 1769"/>
                      <a:gd name="T13" fmla="*/ 380 h 791"/>
                      <a:gd name="T14" fmla="*/ 732 w 1769"/>
                      <a:gd name="T15" fmla="*/ 273 h 791"/>
                      <a:gd name="T16" fmla="*/ 584 w 1769"/>
                      <a:gd name="T17" fmla="*/ 178 h 791"/>
                      <a:gd name="T18" fmla="*/ 306 w 1769"/>
                      <a:gd name="T19" fmla="*/ 91 h 791"/>
                      <a:gd name="T20" fmla="*/ 0 w 1769"/>
                      <a:gd name="T21" fmla="*/ 46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1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3198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0" fmla="*/ 0 w 2736"/>
                      <a:gd name="T1" fmla="*/ 335 h 504"/>
                      <a:gd name="T2" fmla="*/ 530 w 2736"/>
                      <a:gd name="T3" fmla="*/ 112 h 504"/>
                      <a:gd name="T4" fmla="*/ 1089 w 2736"/>
                      <a:gd name="T5" fmla="*/ 16 h 504"/>
                      <a:gd name="T6" fmla="*/ 1677 w 2736"/>
                      <a:gd name="T7" fmla="*/ 16 h 504"/>
                      <a:gd name="T8" fmla="*/ 1667 w 2736"/>
                      <a:gd name="T9" fmla="*/ 68 h 504"/>
                      <a:gd name="T10" fmla="*/ 1081 w 2736"/>
                      <a:gd name="T11" fmla="*/ 68 h 504"/>
                      <a:gd name="T12" fmla="*/ 401 w 2736"/>
                      <a:gd name="T13" fmla="*/ 194 h 504"/>
                      <a:gd name="T14" fmla="*/ 0 w 2736"/>
                      <a:gd name="T15" fmla="*/ 33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99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7 w 1769"/>
                      <a:gd name="T3" fmla="*/ 37 h 791"/>
                      <a:gd name="T4" fmla="*/ 589 w 1769"/>
                      <a:gd name="T5" fmla="*/ 133 h 791"/>
                      <a:gd name="T6" fmla="*/ 821 w 1769"/>
                      <a:gd name="T7" fmla="*/ 287 h 791"/>
                      <a:gd name="T8" fmla="*/ 894 w 1769"/>
                      <a:gd name="T9" fmla="*/ 405 h 791"/>
                      <a:gd name="T10" fmla="*/ 860 w 1769"/>
                      <a:gd name="T11" fmla="*/ 523 h 791"/>
                      <a:gd name="T12" fmla="*/ 809 w 1769"/>
                      <a:gd name="T13" fmla="*/ 420 h 791"/>
                      <a:gd name="T14" fmla="*/ 707 w 1769"/>
                      <a:gd name="T15" fmla="*/ 302 h 791"/>
                      <a:gd name="T16" fmla="*/ 565 w 1769"/>
                      <a:gd name="T17" fmla="*/ 197 h 791"/>
                      <a:gd name="T18" fmla="*/ 296 w 1769"/>
                      <a:gd name="T19" fmla="*/ 101 h 791"/>
                      <a:gd name="T20" fmla="*/ 0 w 1769"/>
                      <a:gd name="T21" fmla="*/ 51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2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3196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488 w 2736"/>
                      <a:gd name="T3" fmla="*/ 104 h 504"/>
                      <a:gd name="T4" fmla="*/ 1003 w 2736"/>
                      <a:gd name="T5" fmla="*/ 15 h 504"/>
                      <a:gd name="T6" fmla="*/ 1545 w 2736"/>
                      <a:gd name="T7" fmla="*/ 15 h 504"/>
                      <a:gd name="T8" fmla="*/ 1536 w 2736"/>
                      <a:gd name="T9" fmla="*/ 64 h 504"/>
                      <a:gd name="T10" fmla="*/ 996 w 2736"/>
                      <a:gd name="T11" fmla="*/ 64 h 504"/>
                      <a:gd name="T12" fmla="*/ 369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97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28 w 1769"/>
                      <a:gd name="T3" fmla="*/ 35 h 791"/>
                      <a:gd name="T4" fmla="*/ 543 w 1769"/>
                      <a:gd name="T5" fmla="*/ 124 h 791"/>
                      <a:gd name="T6" fmla="*/ 756 w 1769"/>
                      <a:gd name="T7" fmla="*/ 267 h 791"/>
                      <a:gd name="T8" fmla="*/ 824 w 1769"/>
                      <a:gd name="T9" fmla="*/ 376 h 791"/>
                      <a:gd name="T10" fmla="*/ 792 w 1769"/>
                      <a:gd name="T11" fmla="*/ 487 h 791"/>
                      <a:gd name="T12" fmla="*/ 746 w 1769"/>
                      <a:gd name="T13" fmla="*/ 391 h 791"/>
                      <a:gd name="T14" fmla="*/ 652 w 1769"/>
                      <a:gd name="T15" fmla="*/ 281 h 791"/>
                      <a:gd name="T16" fmla="*/ 520 w 1769"/>
                      <a:gd name="T17" fmla="*/ 183 h 791"/>
                      <a:gd name="T18" fmla="*/ 273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3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3194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0" fmla="*/ 0 w 2736"/>
                      <a:gd name="T1" fmla="*/ 219 h 504"/>
                      <a:gd name="T2" fmla="*/ 443 w 2736"/>
                      <a:gd name="T3" fmla="*/ 73 h 504"/>
                      <a:gd name="T4" fmla="*/ 911 w 2736"/>
                      <a:gd name="T5" fmla="*/ 10 h 504"/>
                      <a:gd name="T6" fmla="*/ 1404 w 2736"/>
                      <a:gd name="T7" fmla="*/ 10 h 504"/>
                      <a:gd name="T8" fmla="*/ 1396 w 2736"/>
                      <a:gd name="T9" fmla="*/ 45 h 504"/>
                      <a:gd name="T10" fmla="*/ 905 w 2736"/>
                      <a:gd name="T11" fmla="*/ 45 h 504"/>
                      <a:gd name="T12" fmla="*/ 336 w 2736"/>
                      <a:gd name="T13" fmla="*/ 127 h 504"/>
                      <a:gd name="T14" fmla="*/ 0 w 2736"/>
                      <a:gd name="T15" fmla="*/ 21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95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207 w 1769"/>
                      <a:gd name="T3" fmla="*/ 24 h 791"/>
                      <a:gd name="T4" fmla="*/ 493 w 1769"/>
                      <a:gd name="T5" fmla="*/ 87 h 791"/>
                      <a:gd name="T6" fmla="*/ 687 w 1769"/>
                      <a:gd name="T7" fmla="*/ 187 h 791"/>
                      <a:gd name="T8" fmla="*/ 748 w 1769"/>
                      <a:gd name="T9" fmla="*/ 264 h 791"/>
                      <a:gd name="T10" fmla="*/ 720 w 1769"/>
                      <a:gd name="T11" fmla="*/ 341 h 791"/>
                      <a:gd name="T12" fmla="*/ 677 w 1769"/>
                      <a:gd name="T13" fmla="*/ 274 h 791"/>
                      <a:gd name="T14" fmla="*/ 592 w 1769"/>
                      <a:gd name="T15" fmla="*/ 197 h 791"/>
                      <a:gd name="T16" fmla="*/ 473 w 1769"/>
                      <a:gd name="T17" fmla="*/ 128 h 791"/>
                      <a:gd name="T18" fmla="*/ 248 w 1769"/>
                      <a:gd name="T19" fmla="*/ 66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4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3192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93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5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3190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91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6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3188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>
                      <a:gd name="T0" fmla="*/ 0 w 2736"/>
                      <a:gd name="T1" fmla="*/ 347 h 504"/>
                      <a:gd name="T2" fmla="*/ 573 w 2736"/>
                      <a:gd name="T3" fmla="*/ 116 h 504"/>
                      <a:gd name="T4" fmla="*/ 1178 w 2736"/>
                      <a:gd name="T5" fmla="*/ 17 h 504"/>
                      <a:gd name="T6" fmla="*/ 1814 w 2736"/>
                      <a:gd name="T7" fmla="*/ 17 h 504"/>
                      <a:gd name="T8" fmla="*/ 1803 w 2736"/>
                      <a:gd name="T9" fmla="*/ 71 h 504"/>
                      <a:gd name="T10" fmla="*/ 1170 w 2736"/>
                      <a:gd name="T11" fmla="*/ 71 h 504"/>
                      <a:gd name="T12" fmla="*/ 434 w 2736"/>
                      <a:gd name="T13" fmla="*/ 201 h 504"/>
                      <a:gd name="T14" fmla="*/ 0 w 2736"/>
                      <a:gd name="T15" fmla="*/ 3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89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>
                      <a:gd name="T0" fmla="*/ 3 w 1769"/>
                      <a:gd name="T1" fmla="*/ 6 h 791"/>
                      <a:gd name="T2" fmla="*/ 267 w 1769"/>
                      <a:gd name="T3" fmla="*/ 39 h 791"/>
                      <a:gd name="T4" fmla="*/ 637 w 1769"/>
                      <a:gd name="T5" fmla="*/ 138 h 791"/>
                      <a:gd name="T6" fmla="*/ 887 w 1769"/>
                      <a:gd name="T7" fmla="*/ 298 h 791"/>
                      <a:gd name="T8" fmla="*/ 967 w 1769"/>
                      <a:gd name="T9" fmla="*/ 420 h 791"/>
                      <a:gd name="T10" fmla="*/ 930 w 1769"/>
                      <a:gd name="T11" fmla="*/ 542 h 791"/>
                      <a:gd name="T12" fmla="*/ 875 w 1769"/>
                      <a:gd name="T13" fmla="*/ 435 h 791"/>
                      <a:gd name="T14" fmla="*/ 765 w 1769"/>
                      <a:gd name="T15" fmla="*/ 313 h 791"/>
                      <a:gd name="T16" fmla="*/ 611 w 1769"/>
                      <a:gd name="T17" fmla="*/ 204 h 791"/>
                      <a:gd name="T18" fmla="*/ 320 w 1769"/>
                      <a:gd name="T19" fmla="*/ 105 h 791"/>
                      <a:gd name="T20" fmla="*/ 0 w 1769"/>
                      <a:gd name="T21" fmla="*/ 52 h 791"/>
                      <a:gd name="T22" fmla="*/ 3 w 1769"/>
                      <a:gd name="T23" fmla="*/ 6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7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3186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>
                      <a:gd name="T0" fmla="*/ 0 w 2736"/>
                      <a:gd name="T1" fmla="*/ 304 h 504"/>
                      <a:gd name="T2" fmla="*/ 548 w 2736"/>
                      <a:gd name="T3" fmla="*/ 101 h 504"/>
                      <a:gd name="T4" fmla="*/ 1127 w 2736"/>
                      <a:gd name="T5" fmla="*/ 14 h 504"/>
                      <a:gd name="T6" fmla="*/ 1736 w 2736"/>
                      <a:gd name="T7" fmla="*/ 14 h 504"/>
                      <a:gd name="T8" fmla="*/ 1726 w 2736"/>
                      <a:gd name="T9" fmla="*/ 62 h 504"/>
                      <a:gd name="T10" fmla="*/ 1119 w 2736"/>
                      <a:gd name="T11" fmla="*/ 62 h 504"/>
                      <a:gd name="T12" fmla="*/ 415 w 2736"/>
                      <a:gd name="T13" fmla="*/ 176 h 504"/>
                      <a:gd name="T14" fmla="*/ 0 w 2736"/>
                      <a:gd name="T15" fmla="*/ 3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87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6 w 1769"/>
                      <a:gd name="T3" fmla="*/ 34 h 791"/>
                      <a:gd name="T4" fmla="*/ 610 w 1769"/>
                      <a:gd name="T5" fmla="*/ 120 h 791"/>
                      <a:gd name="T6" fmla="*/ 849 w 1769"/>
                      <a:gd name="T7" fmla="*/ 260 h 791"/>
                      <a:gd name="T8" fmla="*/ 925 w 1769"/>
                      <a:gd name="T9" fmla="*/ 366 h 791"/>
                      <a:gd name="T10" fmla="*/ 890 w 1769"/>
                      <a:gd name="T11" fmla="*/ 474 h 791"/>
                      <a:gd name="T12" fmla="*/ 837 w 1769"/>
                      <a:gd name="T13" fmla="*/ 380 h 791"/>
                      <a:gd name="T14" fmla="*/ 732 w 1769"/>
                      <a:gd name="T15" fmla="*/ 273 h 791"/>
                      <a:gd name="T16" fmla="*/ 584 w 1769"/>
                      <a:gd name="T17" fmla="*/ 178 h 791"/>
                      <a:gd name="T18" fmla="*/ 306 w 1769"/>
                      <a:gd name="T19" fmla="*/ 91 h 791"/>
                      <a:gd name="T20" fmla="*/ 0 w 1769"/>
                      <a:gd name="T21" fmla="*/ 46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8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3184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>
                      <a:gd name="T0" fmla="*/ 0 w 2736"/>
                      <a:gd name="T1" fmla="*/ 335 h 504"/>
                      <a:gd name="T2" fmla="*/ 530 w 2736"/>
                      <a:gd name="T3" fmla="*/ 112 h 504"/>
                      <a:gd name="T4" fmla="*/ 1089 w 2736"/>
                      <a:gd name="T5" fmla="*/ 16 h 504"/>
                      <a:gd name="T6" fmla="*/ 1677 w 2736"/>
                      <a:gd name="T7" fmla="*/ 16 h 504"/>
                      <a:gd name="T8" fmla="*/ 1667 w 2736"/>
                      <a:gd name="T9" fmla="*/ 68 h 504"/>
                      <a:gd name="T10" fmla="*/ 1081 w 2736"/>
                      <a:gd name="T11" fmla="*/ 68 h 504"/>
                      <a:gd name="T12" fmla="*/ 401 w 2736"/>
                      <a:gd name="T13" fmla="*/ 194 h 504"/>
                      <a:gd name="T14" fmla="*/ 0 w 2736"/>
                      <a:gd name="T15" fmla="*/ 33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85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7 w 1769"/>
                      <a:gd name="T3" fmla="*/ 37 h 791"/>
                      <a:gd name="T4" fmla="*/ 589 w 1769"/>
                      <a:gd name="T5" fmla="*/ 133 h 791"/>
                      <a:gd name="T6" fmla="*/ 821 w 1769"/>
                      <a:gd name="T7" fmla="*/ 287 h 791"/>
                      <a:gd name="T8" fmla="*/ 894 w 1769"/>
                      <a:gd name="T9" fmla="*/ 405 h 791"/>
                      <a:gd name="T10" fmla="*/ 860 w 1769"/>
                      <a:gd name="T11" fmla="*/ 523 h 791"/>
                      <a:gd name="T12" fmla="*/ 809 w 1769"/>
                      <a:gd name="T13" fmla="*/ 420 h 791"/>
                      <a:gd name="T14" fmla="*/ 707 w 1769"/>
                      <a:gd name="T15" fmla="*/ 302 h 791"/>
                      <a:gd name="T16" fmla="*/ 565 w 1769"/>
                      <a:gd name="T17" fmla="*/ 197 h 791"/>
                      <a:gd name="T18" fmla="*/ 296 w 1769"/>
                      <a:gd name="T19" fmla="*/ 101 h 791"/>
                      <a:gd name="T20" fmla="*/ 0 w 1769"/>
                      <a:gd name="T21" fmla="*/ 51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9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3182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488 w 2736"/>
                      <a:gd name="T3" fmla="*/ 104 h 504"/>
                      <a:gd name="T4" fmla="*/ 1003 w 2736"/>
                      <a:gd name="T5" fmla="*/ 15 h 504"/>
                      <a:gd name="T6" fmla="*/ 1545 w 2736"/>
                      <a:gd name="T7" fmla="*/ 15 h 504"/>
                      <a:gd name="T8" fmla="*/ 1536 w 2736"/>
                      <a:gd name="T9" fmla="*/ 64 h 504"/>
                      <a:gd name="T10" fmla="*/ 996 w 2736"/>
                      <a:gd name="T11" fmla="*/ 64 h 504"/>
                      <a:gd name="T12" fmla="*/ 369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83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28 w 1769"/>
                      <a:gd name="T3" fmla="*/ 35 h 791"/>
                      <a:gd name="T4" fmla="*/ 543 w 1769"/>
                      <a:gd name="T5" fmla="*/ 124 h 791"/>
                      <a:gd name="T6" fmla="*/ 756 w 1769"/>
                      <a:gd name="T7" fmla="*/ 267 h 791"/>
                      <a:gd name="T8" fmla="*/ 824 w 1769"/>
                      <a:gd name="T9" fmla="*/ 376 h 791"/>
                      <a:gd name="T10" fmla="*/ 792 w 1769"/>
                      <a:gd name="T11" fmla="*/ 487 h 791"/>
                      <a:gd name="T12" fmla="*/ 746 w 1769"/>
                      <a:gd name="T13" fmla="*/ 391 h 791"/>
                      <a:gd name="T14" fmla="*/ 652 w 1769"/>
                      <a:gd name="T15" fmla="*/ 281 h 791"/>
                      <a:gd name="T16" fmla="*/ 520 w 1769"/>
                      <a:gd name="T17" fmla="*/ 183 h 791"/>
                      <a:gd name="T18" fmla="*/ 273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20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3180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0" fmla="*/ 0 w 2736"/>
                      <a:gd name="T1" fmla="*/ 219 h 504"/>
                      <a:gd name="T2" fmla="*/ 443 w 2736"/>
                      <a:gd name="T3" fmla="*/ 73 h 504"/>
                      <a:gd name="T4" fmla="*/ 911 w 2736"/>
                      <a:gd name="T5" fmla="*/ 10 h 504"/>
                      <a:gd name="T6" fmla="*/ 1404 w 2736"/>
                      <a:gd name="T7" fmla="*/ 10 h 504"/>
                      <a:gd name="T8" fmla="*/ 1396 w 2736"/>
                      <a:gd name="T9" fmla="*/ 45 h 504"/>
                      <a:gd name="T10" fmla="*/ 905 w 2736"/>
                      <a:gd name="T11" fmla="*/ 45 h 504"/>
                      <a:gd name="T12" fmla="*/ 336 w 2736"/>
                      <a:gd name="T13" fmla="*/ 127 h 504"/>
                      <a:gd name="T14" fmla="*/ 0 w 2736"/>
                      <a:gd name="T15" fmla="*/ 21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81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207 w 1769"/>
                      <a:gd name="T3" fmla="*/ 24 h 791"/>
                      <a:gd name="T4" fmla="*/ 493 w 1769"/>
                      <a:gd name="T5" fmla="*/ 87 h 791"/>
                      <a:gd name="T6" fmla="*/ 687 w 1769"/>
                      <a:gd name="T7" fmla="*/ 187 h 791"/>
                      <a:gd name="T8" fmla="*/ 748 w 1769"/>
                      <a:gd name="T9" fmla="*/ 264 h 791"/>
                      <a:gd name="T10" fmla="*/ 720 w 1769"/>
                      <a:gd name="T11" fmla="*/ 341 h 791"/>
                      <a:gd name="T12" fmla="*/ 677 w 1769"/>
                      <a:gd name="T13" fmla="*/ 274 h 791"/>
                      <a:gd name="T14" fmla="*/ 592 w 1769"/>
                      <a:gd name="T15" fmla="*/ 197 h 791"/>
                      <a:gd name="T16" fmla="*/ 473 w 1769"/>
                      <a:gd name="T17" fmla="*/ 128 h 791"/>
                      <a:gd name="T18" fmla="*/ 248 w 1769"/>
                      <a:gd name="T19" fmla="*/ 66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21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3178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79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22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3176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77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23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3174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84 h 504"/>
                      <a:gd name="T2" fmla="*/ 153 w 2736"/>
                      <a:gd name="T3" fmla="*/ 28 h 504"/>
                      <a:gd name="T4" fmla="*/ 314 w 2736"/>
                      <a:gd name="T5" fmla="*/ 4 h 504"/>
                      <a:gd name="T6" fmla="*/ 484 w 2736"/>
                      <a:gd name="T7" fmla="*/ 4 h 504"/>
                      <a:gd name="T8" fmla="*/ 481 w 2736"/>
                      <a:gd name="T9" fmla="*/ 17 h 504"/>
                      <a:gd name="T10" fmla="*/ 312 w 2736"/>
                      <a:gd name="T11" fmla="*/ 17 h 504"/>
                      <a:gd name="T12" fmla="*/ 116 w 2736"/>
                      <a:gd name="T13" fmla="*/ 49 h 504"/>
                      <a:gd name="T14" fmla="*/ 0 w 2736"/>
                      <a:gd name="T15" fmla="*/ 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75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71 w 1769"/>
                      <a:gd name="T3" fmla="*/ 9 h 791"/>
                      <a:gd name="T4" fmla="*/ 170 w 1769"/>
                      <a:gd name="T5" fmla="*/ 33 h 791"/>
                      <a:gd name="T6" fmla="*/ 237 w 1769"/>
                      <a:gd name="T7" fmla="*/ 72 h 791"/>
                      <a:gd name="T8" fmla="*/ 258 w 1769"/>
                      <a:gd name="T9" fmla="*/ 102 h 791"/>
                      <a:gd name="T10" fmla="*/ 248 w 1769"/>
                      <a:gd name="T11" fmla="*/ 131 h 791"/>
                      <a:gd name="T12" fmla="*/ 234 w 1769"/>
                      <a:gd name="T13" fmla="*/ 105 h 791"/>
                      <a:gd name="T14" fmla="*/ 204 w 1769"/>
                      <a:gd name="T15" fmla="*/ 76 h 791"/>
                      <a:gd name="T16" fmla="*/ 163 w 1769"/>
                      <a:gd name="T17" fmla="*/ 49 h 791"/>
                      <a:gd name="T18" fmla="*/ 85 w 1769"/>
                      <a:gd name="T19" fmla="*/ 25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24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3172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0" fmla="*/ 0 w 2736"/>
                      <a:gd name="T1" fmla="*/ 84 h 504"/>
                      <a:gd name="T2" fmla="*/ 155 w 2736"/>
                      <a:gd name="T3" fmla="*/ 28 h 504"/>
                      <a:gd name="T4" fmla="*/ 319 w 2736"/>
                      <a:gd name="T5" fmla="*/ 4 h 504"/>
                      <a:gd name="T6" fmla="*/ 491 w 2736"/>
                      <a:gd name="T7" fmla="*/ 4 h 504"/>
                      <a:gd name="T8" fmla="*/ 488 w 2736"/>
                      <a:gd name="T9" fmla="*/ 17 h 504"/>
                      <a:gd name="T10" fmla="*/ 317 w 2736"/>
                      <a:gd name="T11" fmla="*/ 17 h 504"/>
                      <a:gd name="T12" fmla="*/ 117 w 2736"/>
                      <a:gd name="T13" fmla="*/ 49 h 504"/>
                      <a:gd name="T14" fmla="*/ 0 w 2736"/>
                      <a:gd name="T15" fmla="*/ 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73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72 w 1769"/>
                      <a:gd name="T3" fmla="*/ 9 h 791"/>
                      <a:gd name="T4" fmla="*/ 173 w 1769"/>
                      <a:gd name="T5" fmla="*/ 33 h 791"/>
                      <a:gd name="T6" fmla="*/ 240 w 1769"/>
                      <a:gd name="T7" fmla="*/ 72 h 791"/>
                      <a:gd name="T8" fmla="*/ 262 w 1769"/>
                      <a:gd name="T9" fmla="*/ 102 h 791"/>
                      <a:gd name="T10" fmla="*/ 252 w 1769"/>
                      <a:gd name="T11" fmla="*/ 131 h 791"/>
                      <a:gd name="T12" fmla="*/ 237 w 1769"/>
                      <a:gd name="T13" fmla="*/ 105 h 791"/>
                      <a:gd name="T14" fmla="*/ 207 w 1769"/>
                      <a:gd name="T15" fmla="*/ 76 h 791"/>
                      <a:gd name="T16" fmla="*/ 166 w 1769"/>
                      <a:gd name="T17" fmla="*/ 49 h 791"/>
                      <a:gd name="T18" fmla="*/ 87 w 1769"/>
                      <a:gd name="T19" fmla="*/ 25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25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3170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47 w 2736"/>
                      <a:gd name="T3" fmla="*/ 72 h 504"/>
                      <a:gd name="T4" fmla="*/ 714 w 2736"/>
                      <a:gd name="T5" fmla="*/ 10 h 504"/>
                      <a:gd name="T6" fmla="*/ 1100 w 2736"/>
                      <a:gd name="T7" fmla="*/ 10 h 504"/>
                      <a:gd name="T8" fmla="*/ 1094 w 2736"/>
                      <a:gd name="T9" fmla="*/ 44 h 504"/>
                      <a:gd name="T10" fmla="*/ 709 w 2736"/>
                      <a:gd name="T11" fmla="*/ 44 h 504"/>
                      <a:gd name="T12" fmla="*/ 263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71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62 w 1769"/>
                      <a:gd name="T3" fmla="*/ 24 h 791"/>
                      <a:gd name="T4" fmla="*/ 387 w 1769"/>
                      <a:gd name="T5" fmla="*/ 85 h 791"/>
                      <a:gd name="T6" fmla="*/ 538 w 1769"/>
                      <a:gd name="T7" fmla="*/ 185 h 791"/>
                      <a:gd name="T8" fmla="*/ 587 w 1769"/>
                      <a:gd name="T9" fmla="*/ 260 h 791"/>
                      <a:gd name="T10" fmla="*/ 564 w 1769"/>
                      <a:gd name="T11" fmla="*/ 336 h 791"/>
                      <a:gd name="T12" fmla="*/ 531 w 1769"/>
                      <a:gd name="T13" fmla="*/ 270 h 791"/>
                      <a:gd name="T14" fmla="*/ 464 w 1769"/>
                      <a:gd name="T15" fmla="*/ 194 h 791"/>
                      <a:gd name="T16" fmla="*/ 371 w 1769"/>
                      <a:gd name="T17" fmla="*/ 126 h 791"/>
                      <a:gd name="T18" fmla="*/ 194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26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3168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35 w 2736"/>
                      <a:gd name="T3" fmla="*/ 72 h 504"/>
                      <a:gd name="T4" fmla="*/ 689 w 2736"/>
                      <a:gd name="T5" fmla="*/ 10 h 504"/>
                      <a:gd name="T6" fmla="*/ 1061 w 2736"/>
                      <a:gd name="T7" fmla="*/ 10 h 504"/>
                      <a:gd name="T8" fmla="*/ 1055 w 2736"/>
                      <a:gd name="T9" fmla="*/ 44 h 504"/>
                      <a:gd name="T10" fmla="*/ 684 w 2736"/>
                      <a:gd name="T11" fmla="*/ 44 h 504"/>
                      <a:gd name="T12" fmla="*/ 254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69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56 w 1769"/>
                      <a:gd name="T3" fmla="*/ 24 h 791"/>
                      <a:gd name="T4" fmla="*/ 373 w 1769"/>
                      <a:gd name="T5" fmla="*/ 85 h 791"/>
                      <a:gd name="T6" fmla="*/ 519 w 1769"/>
                      <a:gd name="T7" fmla="*/ 185 h 791"/>
                      <a:gd name="T8" fmla="*/ 566 w 1769"/>
                      <a:gd name="T9" fmla="*/ 260 h 791"/>
                      <a:gd name="T10" fmla="*/ 544 w 1769"/>
                      <a:gd name="T11" fmla="*/ 336 h 791"/>
                      <a:gd name="T12" fmla="*/ 512 w 1769"/>
                      <a:gd name="T13" fmla="*/ 270 h 791"/>
                      <a:gd name="T14" fmla="*/ 448 w 1769"/>
                      <a:gd name="T15" fmla="*/ 194 h 791"/>
                      <a:gd name="T16" fmla="*/ 357 w 1769"/>
                      <a:gd name="T17" fmla="*/ 126 h 791"/>
                      <a:gd name="T18" fmla="*/ 18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27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3166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67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28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3164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65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129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7 h 504"/>
                    <a:gd name="T2" fmla="*/ 127 w 2736"/>
                    <a:gd name="T3" fmla="*/ 19 h 504"/>
                    <a:gd name="T4" fmla="*/ 262 w 2736"/>
                    <a:gd name="T5" fmla="*/ 3 h 504"/>
                    <a:gd name="T6" fmla="*/ 403 w 2736"/>
                    <a:gd name="T7" fmla="*/ 3 h 504"/>
                    <a:gd name="T8" fmla="*/ 401 w 2736"/>
                    <a:gd name="T9" fmla="*/ 12 h 504"/>
                    <a:gd name="T10" fmla="*/ 260 w 2736"/>
                    <a:gd name="T11" fmla="*/ 12 h 504"/>
                    <a:gd name="T12" fmla="*/ 96 w 2736"/>
                    <a:gd name="T13" fmla="*/ 33 h 504"/>
                    <a:gd name="T14" fmla="*/ 0 w 2736"/>
                    <a:gd name="T15" fmla="*/ 57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0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0" fmla="*/ 1 w 1769"/>
                    <a:gd name="T1" fmla="*/ 1 h 791"/>
                    <a:gd name="T2" fmla="*/ 59 w 1769"/>
                    <a:gd name="T3" fmla="*/ 6 h 791"/>
                    <a:gd name="T4" fmla="*/ 141 w 1769"/>
                    <a:gd name="T5" fmla="*/ 23 h 791"/>
                    <a:gd name="T6" fmla="*/ 197 w 1769"/>
                    <a:gd name="T7" fmla="*/ 49 h 791"/>
                    <a:gd name="T8" fmla="*/ 214 w 1769"/>
                    <a:gd name="T9" fmla="*/ 69 h 791"/>
                    <a:gd name="T10" fmla="*/ 206 w 1769"/>
                    <a:gd name="T11" fmla="*/ 90 h 791"/>
                    <a:gd name="T12" fmla="*/ 194 w 1769"/>
                    <a:gd name="T13" fmla="*/ 72 h 791"/>
                    <a:gd name="T14" fmla="*/ 170 w 1769"/>
                    <a:gd name="T15" fmla="*/ 52 h 791"/>
                    <a:gd name="T16" fmla="*/ 135 w 1769"/>
                    <a:gd name="T17" fmla="*/ 34 h 791"/>
                    <a:gd name="T18" fmla="*/ 71 w 1769"/>
                    <a:gd name="T19" fmla="*/ 17 h 791"/>
                    <a:gd name="T20" fmla="*/ 0 w 1769"/>
                    <a:gd name="T21" fmla="*/ 9 h 791"/>
                    <a:gd name="T22" fmla="*/ 1 w 1769"/>
                    <a:gd name="T23" fmla="*/ 1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131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3162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0" fmla="*/ 0 w 2736"/>
                      <a:gd name="T1" fmla="*/ 184 h 504"/>
                      <a:gd name="T2" fmla="*/ 335 w 2736"/>
                      <a:gd name="T3" fmla="*/ 61 h 504"/>
                      <a:gd name="T4" fmla="*/ 689 w 2736"/>
                      <a:gd name="T5" fmla="*/ 9 h 504"/>
                      <a:gd name="T6" fmla="*/ 1062 w 2736"/>
                      <a:gd name="T7" fmla="*/ 9 h 504"/>
                      <a:gd name="T8" fmla="*/ 1056 w 2736"/>
                      <a:gd name="T9" fmla="*/ 38 h 504"/>
                      <a:gd name="T10" fmla="*/ 685 w 2736"/>
                      <a:gd name="T11" fmla="*/ 38 h 504"/>
                      <a:gd name="T12" fmla="*/ 254 w 2736"/>
                      <a:gd name="T13" fmla="*/ 107 h 504"/>
                      <a:gd name="T14" fmla="*/ 0 w 2736"/>
                      <a:gd name="T15" fmla="*/ 1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63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56 w 1769"/>
                      <a:gd name="T3" fmla="*/ 20 h 791"/>
                      <a:gd name="T4" fmla="*/ 373 w 1769"/>
                      <a:gd name="T5" fmla="*/ 73 h 791"/>
                      <a:gd name="T6" fmla="*/ 519 w 1769"/>
                      <a:gd name="T7" fmla="*/ 158 h 791"/>
                      <a:gd name="T8" fmla="*/ 566 w 1769"/>
                      <a:gd name="T9" fmla="*/ 223 h 791"/>
                      <a:gd name="T10" fmla="*/ 544 w 1769"/>
                      <a:gd name="T11" fmla="*/ 288 h 791"/>
                      <a:gd name="T12" fmla="*/ 512 w 1769"/>
                      <a:gd name="T13" fmla="*/ 231 h 791"/>
                      <a:gd name="T14" fmla="*/ 448 w 1769"/>
                      <a:gd name="T15" fmla="*/ 166 h 791"/>
                      <a:gd name="T16" fmla="*/ 357 w 1769"/>
                      <a:gd name="T17" fmla="*/ 108 h 791"/>
                      <a:gd name="T18" fmla="*/ 187 w 1769"/>
                      <a:gd name="T19" fmla="*/ 56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32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3160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>
                      <a:gd name="T0" fmla="*/ 0 w 2736"/>
                      <a:gd name="T1" fmla="*/ 270 h 504"/>
                      <a:gd name="T2" fmla="*/ 365 w 2736"/>
                      <a:gd name="T3" fmla="*/ 90 h 504"/>
                      <a:gd name="T4" fmla="*/ 750 w 2736"/>
                      <a:gd name="T5" fmla="*/ 13 h 504"/>
                      <a:gd name="T6" fmla="*/ 1155 w 2736"/>
                      <a:gd name="T7" fmla="*/ 13 h 504"/>
                      <a:gd name="T8" fmla="*/ 1148 w 2736"/>
                      <a:gd name="T9" fmla="*/ 55 h 504"/>
                      <a:gd name="T10" fmla="*/ 745 w 2736"/>
                      <a:gd name="T11" fmla="*/ 55 h 504"/>
                      <a:gd name="T12" fmla="*/ 276 w 2736"/>
                      <a:gd name="T13" fmla="*/ 156 h 504"/>
                      <a:gd name="T14" fmla="*/ 0 w 2736"/>
                      <a:gd name="T15" fmla="*/ 27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61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70 w 1769"/>
                      <a:gd name="T3" fmla="*/ 30 h 791"/>
                      <a:gd name="T4" fmla="*/ 406 w 1769"/>
                      <a:gd name="T5" fmla="*/ 107 h 791"/>
                      <a:gd name="T6" fmla="*/ 565 w 1769"/>
                      <a:gd name="T7" fmla="*/ 231 h 791"/>
                      <a:gd name="T8" fmla="*/ 615 w 1769"/>
                      <a:gd name="T9" fmla="*/ 326 h 791"/>
                      <a:gd name="T10" fmla="*/ 592 w 1769"/>
                      <a:gd name="T11" fmla="*/ 421 h 791"/>
                      <a:gd name="T12" fmla="*/ 557 w 1769"/>
                      <a:gd name="T13" fmla="*/ 338 h 791"/>
                      <a:gd name="T14" fmla="*/ 487 w 1769"/>
                      <a:gd name="T15" fmla="*/ 243 h 791"/>
                      <a:gd name="T16" fmla="*/ 389 w 1769"/>
                      <a:gd name="T17" fmla="*/ 158 h 791"/>
                      <a:gd name="T18" fmla="*/ 204 w 1769"/>
                      <a:gd name="T19" fmla="*/ 81 h 791"/>
                      <a:gd name="T20" fmla="*/ 0 w 1769"/>
                      <a:gd name="T21" fmla="*/ 41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33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3158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0" fmla="*/ 0 w 2736"/>
                      <a:gd name="T1" fmla="*/ 86 h 504"/>
                      <a:gd name="T2" fmla="*/ 301 w 2736"/>
                      <a:gd name="T3" fmla="*/ 29 h 504"/>
                      <a:gd name="T4" fmla="*/ 619 w 2736"/>
                      <a:gd name="T5" fmla="*/ 4 h 504"/>
                      <a:gd name="T6" fmla="*/ 954 w 2736"/>
                      <a:gd name="T7" fmla="*/ 4 h 504"/>
                      <a:gd name="T8" fmla="*/ 948 w 2736"/>
                      <a:gd name="T9" fmla="*/ 18 h 504"/>
                      <a:gd name="T10" fmla="*/ 615 w 2736"/>
                      <a:gd name="T11" fmla="*/ 18 h 504"/>
                      <a:gd name="T12" fmla="*/ 228 w 2736"/>
                      <a:gd name="T13" fmla="*/ 50 h 504"/>
                      <a:gd name="T14" fmla="*/ 0 w 2736"/>
                      <a:gd name="T15" fmla="*/ 8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59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40 w 1769"/>
                      <a:gd name="T3" fmla="*/ 10 h 791"/>
                      <a:gd name="T4" fmla="*/ 335 w 1769"/>
                      <a:gd name="T5" fmla="*/ 34 h 791"/>
                      <a:gd name="T6" fmla="*/ 466 w 1769"/>
                      <a:gd name="T7" fmla="*/ 74 h 791"/>
                      <a:gd name="T8" fmla="*/ 508 w 1769"/>
                      <a:gd name="T9" fmla="*/ 104 h 791"/>
                      <a:gd name="T10" fmla="*/ 489 w 1769"/>
                      <a:gd name="T11" fmla="*/ 134 h 791"/>
                      <a:gd name="T12" fmla="*/ 460 w 1769"/>
                      <a:gd name="T13" fmla="*/ 108 h 791"/>
                      <a:gd name="T14" fmla="*/ 402 w 1769"/>
                      <a:gd name="T15" fmla="*/ 77 h 791"/>
                      <a:gd name="T16" fmla="*/ 321 w 1769"/>
                      <a:gd name="T17" fmla="*/ 51 h 791"/>
                      <a:gd name="T18" fmla="*/ 168 w 1769"/>
                      <a:gd name="T19" fmla="*/ 26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34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3156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57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35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3154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04 w 2736"/>
                      <a:gd name="T3" fmla="*/ 104 h 504"/>
                      <a:gd name="T4" fmla="*/ 1035 w 2736"/>
                      <a:gd name="T5" fmla="*/ 15 h 504"/>
                      <a:gd name="T6" fmla="*/ 1595 w 2736"/>
                      <a:gd name="T7" fmla="*/ 15 h 504"/>
                      <a:gd name="T8" fmla="*/ 1586 w 2736"/>
                      <a:gd name="T9" fmla="*/ 64 h 504"/>
                      <a:gd name="T10" fmla="*/ 1028 w 2736"/>
                      <a:gd name="T11" fmla="*/ 64 h 504"/>
                      <a:gd name="T12" fmla="*/ 381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55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35 w 1769"/>
                      <a:gd name="T3" fmla="*/ 35 h 791"/>
                      <a:gd name="T4" fmla="*/ 560 w 1769"/>
                      <a:gd name="T5" fmla="*/ 124 h 791"/>
                      <a:gd name="T6" fmla="*/ 780 w 1769"/>
                      <a:gd name="T7" fmla="*/ 268 h 791"/>
                      <a:gd name="T8" fmla="*/ 850 w 1769"/>
                      <a:gd name="T9" fmla="*/ 377 h 791"/>
                      <a:gd name="T10" fmla="*/ 817 w 1769"/>
                      <a:gd name="T11" fmla="*/ 488 h 791"/>
                      <a:gd name="T12" fmla="*/ 769 w 1769"/>
                      <a:gd name="T13" fmla="*/ 392 h 791"/>
                      <a:gd name="T14" fmla="*/ 672 w 1769"/>
                      <a:gd name="T15" fmla="*/ 281 h 791"/>
                      <a:gd name="T16" fmla="*/ 537 w 1769"/>
                      <a:gd name="T17" fmla="*/ 183 h 791"/>
                      <a:gd name="T18" fmla="*/ 281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36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3152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>
                      <a:gd name="T0" fmla="*/ 0 w 2736"/>
                      <a:gd name="T1" fmla="*/ 301 h 504"/>
                      <a:gd name="T2" fmla="*/ 540 w 2736"/>
                      <a:gd name="T3" fmla="*/ 100 h 504"/>
                      <a:gd name="T4" fmla="*/ 1111 w 2736"/>
                      <a:gd name="T5" fmla="*/ 14 h 504"/>
                      <a:gd name="T6" fmla="*/ 1711 w 2736"/>
                      <a:gd name="T7" fmla="*/ 14 h 504"/>
                      <a:gd name="T8" fmla="*/ 1701 w 2736"/>
                      <a:gd name="T9" fmla="*/ 62 h 504"/>
                      <a:gd name="T10" fmla="*/ 1103 w 2736"/>
                      <a:gd name="T11" fmla="*/ 62 h 504"/>
                      <a:gd name="T12" fmla="*/ 409 w 2736"/>
                      <a:gd name="T13" fmla="*/ 174 h 504"/>
                      <a:gd name="T14" fmla="*/ 0 w 2736"/>
                      <a:gd name="T15" fmla="*/ 30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53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2 w 1769"/>
                      <a:gd name="T3" fmla="*/ 33 h 791"/>
                      <a:gd name="T4" fmla="*/ 600 w 1769"/>
                      <a:gd name="T5" fmla="*/ 120 h 791"/>
                      <a:gd name="T6" fmla="*/ 836 w 1769"/>
                      <a:gd name="T7" fmla="*/ 258 h 791"/>
                      <a:gd name="T8" fmla="*/ 911 w 1769"/>
                      <a:gd name="T9" fmla="*/ 364 h 791"/>
                      <a:gd name="T10" fmla="*/ 876 w 1769"/>
                      <a:gd name="T11" fmla="*/ 471 h 791"/>
                      <a:gd name="T12" fmla="*/ 825 w 1769"/>
                      <a:gd name="T13" fmla="*/ 378 h 791"/>
                      <a:gd name="T14" fmla="*/ 721 w 1769"/>
                      <a:gd name="T15" fmla="*/ 271 h 791"/>
                      <a:gd name="T16" fmla="*/ 576 w 1769"/>
                      <a:gd name="T17" fmla="*/ 177 h 791"/>
                      <a:gd name="T18" fmla="*/ 302 w 1769"/>
                      <a:gd name="T19" fmla="*/ 91 h 791"/>
                      <a:gd name="T20" fmla="*/ 0 w 1769"/>
                      <a:gd name="T21" fmla="*/ 45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37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3150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51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38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3148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>
                      <a:gd name="T0" fmla="*/ 0 w 2736"/>
                      <a:gd name="T1" fmla="*/ 299 h 504"/>
                      <a:gd name="T2" fmla="*/ 521 w 2736"/>
                      <a:gd name="T3" fmla="*/ 100 h 504"/>
                      <a:gd name="T4" fmla="*/ 1071 w 2736"/>
                      <a:gd name="T5" fmla="*/ 14 h 504"/>
                      <a:gd name="T6" fmla="*/ 1650 w 2736"/>
                      <a:gd name="T7" fmla="*/ 14 h 504"/>
                      <a:gd name="T8" fmla="*/ 1640 w 2736"/>
                      <a:gd name="T9" fmla="*/ 61 h 504"/>
                      <a:gd name="T10" fmla="*/ 1064 w 2736"/>
                      <a:gd name="T11" fmla="*/ 61 h 504"/>
                      <a:gd name="T12" fmla="*/ 394 w 2736"/>
                      <a:gd name="T13" fmla="*/ 173 h 504"/>
                      <a:gd name="T14" fmla="*/ 0 w 2736"/>
                      <a:gd name="T15" fmla="*/ 29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49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3 w 1769"/>
                      <a:gd name="T3" fmla="*/ 33 h 791"/>
                      <a:gd name="T4" fmla="*/ 579 w 1769"/>
                      <a:gd name="T5" fmla="*/ 119 h 791"/>
                      <a:gd name="T6" fmla="*/ 806 w 1769"/>
                      <a:gd name="T7" fmla="*/ 256 h 791"/>
                      <a:gd name="T8" fmla="*/ 878 w 1769"/>
                      <a:gd name="T9" fmla="*/ 361 h 791"/>
                      <a:gd name="T10" fmla="*/ 845 w 1769"/>
                      <a:gd name="T11" fmla="*/ 467 h 791"/>
                      <a:gd name="T12" fmla="*/ 795 w 1769"/>
                      <a:gd name="T13" fmla="*/ 375 h 791"/>
                      <a:gd name="T14" fmla="*/ 695 w 1769"/>
                      <a:gd name="T15" fmla="*/ 269 h 791"/>
                      <a:gd name="T16" fmla="*/ 555 w 1769"/>
                      <a:gd name="T17" fmla="*/ 176 h 791"/>
                      <a:gd name="T18" fmla="*/ 291 w 1769"/>
                      <a:gd name="T19" fmla="*/ 90 h 791"/>
                      <a:gd name="T20" fmla="*/ 0 w 1769"/>
                      <a:gd name="T21" fmla="*/ 45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39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3146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>
                      <a:gd name="T0" fmla="*/ 0 w 2736"/>
                      <a:gd name="T1" fmla="*/ 246 h 504"/>
                      <a:gd name="T2" fmla="*/ 506 w 2736"/>
                      <a:gd name="T3" fmla="*/ 82 h 504"/>
                      <a:gd name="T4" fmla="*/ 1039 w 2736"/>
                      <a:gd name="T5" fmla="*/ 12 h 504"/>
                      <a:gd name="T6" fmla="*/ 1601 w 2736"/>
                      <a:gd name="T7" fmla="*/ 12 h 504"/>
                      <a:gd name="T8" fmla="*/ 1592 w 2736"/>
                      <a:gd name="T9" fmla="*/ 50 h 504"/>
                      <a:gd name="T10" fmla="*/ 1032 w 2736"/>
                      <a:gd name="T11" fmla="*/ 50 h 504"/>
                      <a:gd name="T12" fmla="*/ 383 w 2736"/>
                      <a:gd name="T13" fmla="*/ 143 h 504"/>
                      <a:gd name="T14" fmla="*/ 0 w 2736"/>
                      <a:gd name="T15" fmla="*/ 24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47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36 w 1769"/>
                      <a:gd name="T3" fmla="*/ 27 h 791"/>
                      <a:gd name="T4" fmla="*/ 562 w 1769"/>
                      <a:gd name="T5" fmla="*/ 98 h 791"/>
                      <a:gd name="T6" fmla="*/ 782 w 1769"/>
                      <a:gd name="T7" fmla="*/ 211 h 791"/>
                      <a:gd name="T8" fmla="*/ 853 w 1769"/>
                      <a:gd name="T9" fmla="*/ 297 h 791"/>
                      <a:gd name="T10" fmla="*/ 820 w 1769"/>
                      <a:gd name="T11" fmla="*/ 384 h 791"/>
                      <a:gd name="T12" fmla="*/ 772 w 1769"/>
                      <a:gd name="T13" fmla="*/ 308 h 791"/>
                      <a:gd name="T14" fmla="*/ 674 w 1769"/>
                      <a:gd name="T15" fmla="*/ 222 h 791"/>
                      <a:gd name="T16" fmla="*/ 539 w 1769"/>
                      <a:gd name="T17" fmla="*/ 144 h 791"/>
                      <a:gd name="T18" fmla="*/ 282 w 1769"/>
                      <a:gd name="T19" fmla="*/ 74 h 791"/>
                      <a:gd name="T20" fmla="*/ 0 w 1769"/>
                      <a:gd name="T21" fmla="*/ 37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40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3144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>
                      <a:gd name="T0" fmla="*/ 0 w 2736"/>
                      <a:gd name="T1" fmla="*/ 246 h 504"/>
                      <a:gd name="T2" fmla="*/ 465 w 2736"/>
                      <a:gd name="T3" fmla="*/ 82 h 504"/>
                      <a:gd name="T4" fmla="*/ 955 w 2736"/>
                      <a:gd name="T5" fmla="*/ 12 h 504"/>
                      <a:gd name="T6" fmla="*/ 1471 w 2736"/>
                      <a:gd name="T7" fmla="*/ 12 h 504"/>
                      <a:gd name="T8" fmla="*/ 1462 w 2736"/>
                      <a:gd name="T9" fmla="*/ 50 h 504"/>
                      <a:gd name="T10" fmla="*/ 948 w 2736"/>
                      <a:gd name="T11" fmla="*/ 50 h 504"/>
                      <a:gd name="T12" fmla="*/ 352 w 2736"/>
                      <a:gd name="T13" fmla="*/ 143 h 504"/>
                      <a:gd name="T14" fmla="*/ 0 w 2736"/>
                      <a:gd name="T15" fmla="*/ 24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45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17 w 1769"/>
                      <a:gd name="T3" fmla="*/ 27 h 791"/>
                      <a:gd name="T4" fmla="*/ 517 w 1769"/>
                      <a:gd name="T5" fmla="*/ 98 h 791"/>
                      <a:gd name="T6" fmla="*/ 719 w 1769"/>
                      <a:gd name="T7" fmla="*/ 211 h 791"/>
                      <a:gd name="T8" fmla="*/ 784 w 1769"/>
                      <a:gd name="T9" fmla="*/ 297 h 791"/>
                      <a:gd name="T10" fmla="*/ 754 w 1769"/>
                      <a:gd name="T11" fmla="*/ 384 h 791"/>
                      <a:gd name="T12" fmla="*/ 710 w 1769"/>
                      <a:gd name="T13" fmla="*/ 308 h 791"/>
                      <a:gd name="T14" fmla="*/ 620 w 1769"/>
                      <a:gd name="T15" fmla="*/ 222 h 791"/>
                      <a:gd name="T16" fmla="*/ 495 w 1769"/>
                      <a:gd name="T17" fmla="*/ 144 h 791"/>
                      <a:gd name="T18" fmla="*/ 259 w 1769"/>
                      <a:gd name="T19" fmla="*/ 74 h 791"/>
                      <a:gd name="T20" fmla="*/ 0 w 1769"/>
                      <a:gd name="T21" fmla="*/ 37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41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3142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>
                      <a:gd name="T0" fmla="*/ 0 w 2736"/>
                      <a:gd name="T1" fmla="*/ 188 h 504"/>
                      <a:gd name="T2" fmla="*/ 454 w 2736"/>
                      <a:gd name="T3" fmla="*/ 63 h 504"/>
                      <a:gd name="T4" fmla="*/ 933 w 2736"/>
                      <a:gd name="T5" fmla="*/ 9 h 504"/>
                      <a:gd name="T6" fmla="*/ 1437 w 2736"/>
                      <a:gd name="T7" fmla="*/ 9 h 504"/>
                      <a:gd name="T8" fmla="*/ 1429 w 2736"/>
                      <a:gd name="T9" fmla="*/ 38 h 504"/>
                      <a:gd name="T10" fmla="*/ 926 w 2736"/>
                      <a:gd name="T11" fmla="*/ 38 h 504"/>
                      <a:gd name="T12" fmla="*/ 343 w 2736"/>
                      <a:gd name="T13" fmla="*/ 109 h 504"/>
                      <a:gd name="T14" fmla="*/ 0 w 2736"/>
                      <a:gd name="T15" fmla="*/ 18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43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211 w 1769"/>
                      <a:gd name="T3" fmla="*/ 21 h 791"/>
                      <a:gd name="T4" fmla="*/ 504 w 1769"/>
                      <a:gd name="T5" fmla="*/ 75 h 791"/>
                      <a:gd name="T6" fmla="*/ 702 w 1769"/>
                      <a:gd name="T7" fmla="*/ 161 h 791"/>
                      <a:gd name="T8" fmla="*/ 765 w 1769"/>
                      <a:gd name="T9" fmla="*/ 227 h 791"/>
                      <a:gd name="T10" fmla="*/ 736 w 1769"/>
                      <a:gd name="T11" fmla="*/ 294 h 791"/>
                      <a:gd name="T12" fmla="*/ 693 w 1769"/>
                      <a:gd name="T13" fmla="*/ 236 h 791"/>
                      <a:gd name="T14" fmla="*/ 605 w 1769"/>
                      <a:gd name="T15" fmla="*/ 169 h 791"/>
                      <a:gd name="T16" fmla="*/ 483 w 1769"/>
                      <a:gd name="T17" fmla="*/ 110 h 791"/>
                      <a:gd name="T18" fmla="*/ 253 w 1769"/>
                      <a:gd name="T19" fmla="*/ 57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086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>
                  <a:gd name="T0" fmla="*/ 0 w 776"/>
                  <a:gd name="T1" fmla="*/ 16 h 2368"/>
                  <a:gd name="T2" fmla="*/ 59 w 776"/>
                  <a:gd name="T3" fmla="*/ 4 h 2368"/>
                  <a:gd name="T4" fmla="*/ 24 w 776"/>
                  <a:gd name="T5" fmla="*/ 39 h 2368"/>
                  <a:gd name="T6" fmla="*/ 83 w 776"/>
                  <a:gd name="T7" fmla="*/ 39 h 2368"/>
                  <a:gd name="T8" fmla="*/ 47 w 776"/>
                  <a:gd name="T9" fmla="*/ 74 h 2368"/>
                  <a:gd name="T10" fmla="*/ 95 w 776"/>
                  <a:gd name="T11" fmla="*/ 86 h 2368"/>
                  <a:gd name="T12" fmla="*/ 71 w 776"/>
                  <a:gd name="T13" fmla="*/ 110 h 2368"/>
                  <a:gd name="T14" fmla="*/ 118 w 776"/>
                  <a:gd name="T15" fmla="*/ 121 h 2368"/>
                  <a:gd name="T16" fmla="*/ 95 w 776"/>
                  <a:gd name="T17" fmla="*/ 145 h 2368"/>
                  <a:gd name="T18" fmla="*/ 130 w 776"/>
                  <a:gd name="T19" fmla="*/ 157 h 2368"/>
                  <a:gd name="T20" fmla="*/ 118 w 776"/>
                  <a:gd name="T21" fmla="*/ 180 h 2368"/>
                  <a:gd name="T22" fmla="*/ 142 w 776"/>
                  <a:gd name="T23" fmla="*/ 204 h 2368"/>
                  <a:gd name="T24" fmla="*/ 142 w 776"/>
                  <a:gd name="T25" fmla="*/ 227 h 2368"/>
                  <a:gd name="T26" fmla="*/ 165 w 776"/>
                  <a:gd name="T27" fmla="*/ 263 h 2368"/>
                  <a:gd name="T28" fmla="*/ 154 w 776"/>
                  <a:gd name="T29" fmla="*/ 298 h 2368"/>
                  <a:gd name="T30" fmla="*/ 177 w 776"/>
                  <a:gd name="T31" fmla="*/ 321 h 2368"/>
                  <a:gd name="T32" fmla="*/ 165 w 776"/>
                  <a:gd name="T33" fmla="*/ 357 h 2368"/>
                  <a:gd name="T34" fmla="*/ 177 w 776"/>
                  <a:gd name="T35" fmla="*/ 392 h 2368"/>
                  <a:gd name="T36" fmla="*/ 165 w 776"/>
                  <a:gd name="T37" fmla="*/ 415 h 2368"/>
                  <a:gd name="T38" fmla="*/ 189 w 776"/>
                  <a:gd name="T39" fmla="*/ 451 h 2368"/>
                  <a:gd name="T40" fmla="*/ 177 w 776"/>
                  <a:gd name="T41" fmla="*/ 486 h 2368"/>
                  <a:gd name="T42" fmla="*/ 189 w 776"/>
                  <a:gd name="T43" fmla="*/ 533 h 2368"/>
                  <a:gd name="T44" fmla="*/ 177 w 776"/>
                  <a:gd name="T45" fmla="*/ 545 h 2368"/>
                  <a:gd name="T46" fmla="*/ 189 w 776"/>
                  <a:gd name="T47" fmla="*/ 58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7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T0" fmla="*/ 211 w 21600"/>
                  <a:gd name="T1" fmla="*/ 0 h 21602"/>
                  <a:gd name="T2" fmla="*/ 833 w 21600"/>
                  <a:gd name="T3" fmla="*/ 903 h 21602"/>
                  <a:gd name="T4" fmla="*/ 0 w 21600"/>
                  <a:gd name="T5" fmla="*/ 874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8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1007 w 36729"/>
                  <a:gd name="T1" fmla="*/ 388 h 21600"/>
                  <a:gd name="T2" fmla="*/ 0 w 36729"/>
                  <a:gd name="T3" fmla="*/ 453 h 21600"/>
                  <a:gd name="T4" fmla="*/ 489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9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T0" fmla="*/ 0 w 28940"/>
                  <a:gd name="T1" fmla="*/ 54 h 22305"/>
                  <a:gd name="T2" fmla="*/ 487 w 28940"/>
                  <a:gd name="T3" fmla="*/ 933 h 22305"/>
                  <a:gd name="T4" fmla="*/ 124 w 2894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0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T0" fmla="*/ 0 w 30473"/>
                  <a:gd name="T1" fmla="*/ 80 h 22305"/>
                  <a:gd name="T2" fmla="*/ 791 w 30473"/>
                  <a:gd name="T3" fmla="*/ 932 h 22305"/>
                  <a:gd name="T4" fmla="*/ 230 w 30473"/>
                  <a:gd name="T5" fmla="*/ 903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1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177 h 22305"/>
                  <a:gd name="T2" fmla="*/ 932 w 34455"/>
                  <a:gd name="T3" fmla="*/ 933 h 22305"/>
                  <a:gd name="T4" fmla="*/ 348 w 34455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2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189 h 22305"/>
                  <a:gd name="T2" fmla="*/ 149 w 34812"/>
                  <a:gd name="T3" fmla="*/ 933 h 22305"/>
                  <a:gd name="T4" fmla="*/ 57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3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T0" fmla="*/ 0 w 34812"/>
                  <a:gd name="T1" fmla="*/ 189 h 22305"/>
                  <a:gd name="T2" fmla="*/ 394 w 34812"/>
                  <a:gd name="T3" fmla="*/ 933 h 22305"/>
                  <a:gd name="T4" fmla="*/ 150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4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T0" fmla="*/ 0 w 34812"/>
                  <a:gd name="T1" fmla="*/ 189 h 22305"/>
                  <a:gd name="T2" fmla="*/ 559 w 34812"/>
                  <a:gd name="T3" fmla="*/ 933 h 22305"/>
                  <a:gd name="T4" fmla="*/ 212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5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>
                  <a:gd name="T0" fmla="*/ 0 w 776"/>
                  <a:gd name="T1" fmla="*/ 16 h 2368"/>
                  <a:gd name="T2" fmla="*/ 59 w 776"/>
                  <a:gd name="T3" fmla="*/ 4 h 2368"/>
                  <a:gd name="T4" fmla="*/ 24 w 776"/>
                  <a:gd name="T5" fmla="*/ 39 h 2368"/>
                  <a:gd name="T6" fmla="*/ 82 w 776"/>
                  <a:gd name="T7" fmla="*/ 39 h 2368"/>
                  <a:gd name="T8" fmla="*/ 47 w 776"/>
                  <a:gd name="T9" fmla="*/ 74 h 2368"/>
                  <a:gd name="T10" fmla="*/ 94 w 776"/>
                  <a:gd name="T11" fmla="*/ 86 h 2368"/>
                  <a:gd name="T12" fmla="*/ 71 w 776"/>
                  <a:gd name="T13" fmla="*/ 110 h 2368"/>
                  <a:gd name="T14" fmla="*/ 118 w 776"/>
                  <a:gd name="T15" fmla="*/ 121 h 2368"/>
                  <a:gd name="T16" fmla="*/ 94 w 776"/>
                  <a:gd name="T17" fmla="*/ 145 h 2368"/>
                  <a:gd name="T18" fmla="*/ 129 w 776"/>
                  <a:gd name="T19" fmla="*/ 157 h 2368"/>
                  <a:gd name="T20" fmla="*/ 118 w 776"/>
                  <a:gd name="T21" fmla="*/ 180 h 2368"/>
                  <a:gd name="T22" fmla="*/ 141 w 776"/>
                  <a:gd name="T23" fmla="*/ 204 h 2368"/>
                  <a:gd name="T24" fmla="*/ 141 w 776"/>
                  <a:gd name="T25" fmla="*/ 227 h 2368"/>
                  <a:gd name="T26" fmla="*/ 165 w 776"/>
                  <a:gd name="T27" fmla="*/ 263 h 2368"/>
                  <a:gd name="T28" fmla="*/ 153 w 776"/>
                  <a:gd name="T29" fmla="*/ 298 h 2368"/>
                  <a:gd name="T30" fmla="*/ 176 w 776"/>
                  <a:gd name="T31" fmla="*/ 321 h 2368"/>
                  <a:gd name="T32" fmla="*/ 165 w 776"/>
                  <a:gd name="T33" fmla="*/ 357 h 2368"/>
                  <a:gd name="T34" fmla="*/ 176 w 776"/>
                  <a:gd name="T35" fmla="*/ 392 h 2368"/>
                  <a:gd name="T36" fmla="*/ 165 w 776"/>
                  <a:gd name="T37" fmla="*/ 415 h 2368"/>
                  <a:gd name="T38" fmla="*/ 188 w 776"/>
                  <a:gd name="T39" fmla="*/ 451 h 2368"/>
                  <a:gd name="T40" fmla="*/ 176 w 776"/>
                  <a:gd name="T41" fmla="*/ 486 h 2368"/>
                  <a:gd name="T42" fmla="*/ 188 w 776"/>
                  <a:gd name="T43" fmla="*/ 533 h 2368"/>
                  <a:gd name="T44" fmla="*/ 176 w 776"/>
                  <a:gd name="T45" fmla="*/ 545 h 2368"/>
                  <a:gd name="T46" fmla="*/ 188 w 776"/>
                  <a:gd name="T47" fmla="*/ 58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6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>
                  <a:gd name="T0" fmla="*/ 0 w 776"/>
                  <a:gd name="T1" fmla="*/ 9 h 2368"/>
                  <a:gd name="T2" fmla="*/ 54 w 776"/>
                  <a:gd name="T3" fmla="*/ 2 h 2368"/>
                  <a:gd name="T4" fmla="*/ 21 w 776"/>
                  <a:gd name="T5" fmla="*/ 22 h 2368"/>
                  <a:gd name="T6" fmla="*/ 75 w 776"/>
                  <a:gd name="T7" fmla="*/ 22 h 2368"/>
                  <a:gd name="T8" fmla="*/ 43 w 776"/>
                  <a:gd name="T9" fmla="*/ 42 h 2368"/>
                  <a:gd name="T10" fmla="*/ 86 w 776"/>
                  <a:gd name="T11" fmla="*/ 49 h 2368"/>
                  <a:gd name="T12" fmla="*/ 64 w 776"/>
                  <a:gd name="T13" fmla="*/ 62 h 2368"/>
                  <a:gd name="T14" fmla="*/ 107 w 776"/>
                  <a:gd name="T15" fmla="*/ 69 h 2368"/>
                  <a:gd name="T16" fmla="*/ 86 w 776"/>
                  <a:gd name="T17" fmla="*/ 82 h 2368"/>
                  <a:gd name="T18" fmla="*/ 118 w 776"/>
                  <a:gd name="T19" fmla="*/ 89 h 2368"/>
                  <a:gd name="T20" fmla="*/ 107 w 776"/>
                  <a:gd name="T21" fmla="*/ 102 h 2368"/>
                  <a:gd name="T22" fmla="*/ 128 w 776"/>
                  <a:gd name="T23" fmla="*/ 115 h 2368"/>
                  <a:gd name="T24" fmla="*/ 128 w 776"/>
                  <a:gd name="T25" fmla="*/ 129 h 2368"/>
                  <a:gd name="T26" fmla="*/ 150 w 776"/>
                  <a:gd name="T27" fmla="*/ 148 h 2368"/>
                  <a:gd name="T28" fmla="*/ 139 w 776"/>
                  <a:gd name="T29" fmla="*/ 168 h 2368"/>
                  <a:gd name="T30" fmla="*/ 161 w 776"/>
                  <a:gd name="T31" fmla="*/ 182 h 2368"/>
                  <a:gd name="T32" fmla="*/ 150 w 776"/>
                  <a:gd name="T33" fmla="*/ 202 h 2368"/>
                  <a:gd name="T34" fmla="*/ 161 w 776"/>
                  <a:gd name="T35" fmla="*/ 222 h 2368"/>
                  <a:gd name="T36" fmla="*/ 150 w 776"/>
                  <a:gd name="T37" fmla="*/ 235 h 2368"/>
                  <a:gd name="T38" fmla="*/ 171 w 776"/>
                  <a:gd name="T39" fmla="*/ 255 h 2368"/>
                  <a:gd name="T40" fmla="*/ 161 w 776"/>
                  <a:gd name="T41" fmla="*/ 275 h 2368"/>
                  <a:gd name="T42" fmla="*/ 171 w 776"/>
                  <a:gd name="T43" fmla="*/ 301 h 2368"/>
                  <a:gd name="T44" fmla="*/ 161 w 776"/>
                  <a:gd name="T45" fmla="*/ 308 h 2368"/>
                  <a:gd name="T46" fmla="*/ 171 w 776"/>
                  <a:gd name="T47" fmla="*/ 32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7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263 h 22305"/>
                  <a:gd name="T2" fmla="*/ 996 w 36830"/>
                  <a:gd name="T3" fmla="*/ 933 h 22305"/>
                  <a:gd name="T4" fmla="*/ 412 w 3683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8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T0" fmla="*/ 0 w 31881"/>
                  <a:gd name="T1" fmla="*/ 419 h 21600"/>
                  <a:gd name="T2" fmla="*/ 725 w 31881"/>
                  <a:gd name="T3" fmla="*/ 203 h 21600"/>
                  <a:gd name="T4" fmla="*/ 415 w 31881"/>
                  <a:gd name="T5" fmla="*/ 90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9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T0" fmla="*/ 0 w 31146"/>
                  <a:gd name="T1" fmla="*/ 189 h 21600"/>
                  <a:gd name="T2" fmla="*/ 299 w 31146"/>
                  <a:gd name="T3" fmla="*/ 400 h 21600"/>
                  <a:gd name="T4" fmla="*/ 127 w 31146"/>
                  <a:gd name="T5" fmla="*/ 904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0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>
                  <a:gd name="T0" fmla="*/ 0 w 776"/>
                  <a:gd name="T1" fmla="*/ 16 h 2368"/>
                  <a:gd name="T2" fmla="*/ 131 w 776"/>
                  <a:gd name="T3" fmla="*/ 4 h 2368"/>
                  <a:gd name="T4" fmla="*/ 53 w 776"/>
                  <a:gd name="T5" fmla="*/ 40 h 2368"/>
                  <a:gd name="T6" fmla="*/ 184 w 776"/>
                  <a:gd name="T7" fmla="*/ 40 h 2368"/>
                  <a:gd name="T8" fmla="*/ 105 w 776"/>
                  <a:gd name="T9" fmla="*/ 77 h 2368"/>
                  <a:gd name="T10" fmla="*/ 210 w 776"/>
                  <a:gd name="T11" fmla="*/ 89 h 2368"/>
                  <a:gd name="T12" fmla="*/ 158 w 776"/>
                  <a:gd name="T13" fmla="*/ 113 h 2368"/>
                  <a:gd name="T14" fmla="*/ 263 w 776"/>
                  <a:gd name="T15" fmla="*/ 125 h 2368"/>
                  <a:gd name="T16" fmla="*/ 210 w 776"/>
                  <a:gd name="T17" fmla="*/ 149 h 2368"/>
                  <a:gd name="T18" fmla="*/ 289 w 776"/>
                  <a:gd name="T19" fmla="*/ 161 h 2368"/>
                  <a:gd name="T20" fmla="*/ 263 w 776"/>
                  <a:gd name="T21" fmla="*/ 186 h 2368"/>
                  <a:gd name="T22" fmla="*/ 315 w 776"/>
                  <a:gd name="T23" fmla="*/ 210 h 2368"/>
                  <a:gd name="T24" fmla="*/ 315 w 776"/>
                  <a:gd name="T25" fmla="*/ 234 h 2368"/>
                  <a:gd name="T26" fmla="*/ 368 w 776"/>
                  <a:gd name="T27" fmla="*/ 270 h 2368"/>
                  <a:gd name="T28" fmla="*/ 342 w 776"/>
                  <a:gd name="T29" fmla="*/ 307 h 2368"/>
                  <a:gd name="T30" fmla="*/ 394 w 776"/>
                  <a:gd name="T31" fmla="*/ 331 h 2368"/>
                  <a:gd name="T32" fmla="*/ 368 w 776"/>
                  <a:gd name="T33" fmla="*/ 367 h 2368"/>
                  <a:gd name="T34" fmla="*/ 394 w 776"/>
                  <a:gd name="T35" fmla="*/ 403 h 2368"/>
                  <a:gd name="T36" fmla="*/ 368 w 776"/>
                  <a:gd name="T37" fmla="*/ 428 h 2368"/>
                  <a:gd name="T38" fmla="*/ 421 w 776"/>
                  <a:gd name="T39" fmla="*/ 464 h 2368"/>
                  <a:gd name="T40" fmla="*/ 394 w 776"/>
                  <a:gd name="T41" fmla="*/ 500 h 2368"/>
                  <a:gd name="T42" fmla="*/ 421 w 776"/>
                  <a:gd name="T43" fmla="*/ 549 h 2368"/>
                  <a:gd name="T44" fmla="*/ 394 w 776"/>
                  <a:gd name="T45" fmla="*/ 561 h 2368"/>
                  <a:gd name="T46" fmla="*/ 421 w 776"/>
                  <a:gd name="T47" fmla="*/ 5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1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>
                  <a:gd name="T0" fmla="*/ 0 w 776"/>
                  <a:gd name="T1" fmla="*/ 16 h 2368"/>
                  <a:gd name="T2" fmla="*/ 84 w 776"/>
                  <a:gd name="T3" fmla="*/ 4 h 2368"/>
                  <a:gd name="T4" fmla="*/ 34 w 776"/>
                  <a:gd name="T5" fmla="*/ 40 h 2368"/>
                  <a:gd name="T6" fmla="*/ 118 w 776"/>
                  <a:gd name="T7" fmla="*/ 40 h 2368"/>
                  <a:gd name="T8" fmla="*/ 68 w 776"/>
                  <a:gd name="T9" fmla="*/ 77 h 2368"/>
                  <a:gd name="T10" fmla="*/ 135 w 776"/>
                  <a:gd name="T11" fmla="*/ 89 h 2368"/>
                  <a:gd name="T12" fmla="*/ 101 w 776"/>
                  <a:gd name="T13" fmla="*/ 113 h 2368"/>
                  <a:gd name="T14" fmla="*/ 169 w 776"/>
                  <a:gd name="T15" fmla="*/ 125 h 2368"/>
                  <a:gd name="T16" fmla="*/ 135 w 776"/>
                  <a:gd name="T17" fmla="*/ 150 h 2368"/>
                  <a:gd name="T18" fmla="*/ 186 w 776"/>
                  <a:gd name="T19" fmla="*/ 162 h 2368"/>
                  <a:gd name="T20" fmla="*/ 169 w 776"/>
                  <a:gd name="T21" fmla="*/ 186 h 2368"/>
                  <a:gd name="T22" fmla="*/ 203 w 776"/>
                  <a:gd name="T23" fmla="*/ 210 h 2368"/>
                  <a:gd name="T24" fmla="*/ 203 w 776"/>
                  <a:gd name="T25" fmla="*/ 234 h 2368"/>
                  <a:gd name="T26" fmla="*/ 236 w 776"/>
                  <a:gd name="T27" fmla="*/ 271 h 2368"/>
                  <a:gd name="T28" fmla="*/ 220 w 776"/>
                  <a:gd name="T29" fmla="*/ 307 h 2368"/>
                  <a:gd name="T30" fmla="*/ 253 w 776"/>
                  <a:gd name="T31" fmla="*/ 331 h 2368"/>
                  <a:gd name="T32" fmla="*/ 236 w 776"/>
                  <a:gd name="T33" fmla="*/ 368 h 2368"/>
                  <a:gd name="T34" fmla="*/ 253 w 776"/>
                  <a:gd name="T35" fmla="*/ 404 h 2368"/>
                  <a:gd name="T36" fmla="*/ 236 w 776"/>
                  <a:gd name="T37" fmla="*/ 428 h 2368"/>
                  <a:gd name="T38" fmla="*/ 270 w 776"/>
                  <a:gd name="T39" fmla="*/ 465 h 2368"/>
                  <a:gd name="T40" fmla="*/ 253 w 776"/>
                  <a:gd name="T41" fmla="*/ 501 h 2368"/>
                  <a:gd name="T42" fmla="*/ 270 w 776"/>
                  <a:gd name="T43" fmla="*/ 550 h 2368"/>
                  <a:gd name="T44" fmla="*/ 253 w 776"/>
                  <a:gd name="T45" fmla="*/ 562 h 2368"/>
                  <a:gd name="T46" fmla="*/ 270 w 776"/>
                  <a:gd name="T47" fmla="*/ 59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2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16 h 2368"/>
                  <a:gd name="T2" fmla="*/ 51 w 776"/>
                  <a:gd name="T3" fmla="*/ 4 h 2368"/>
                  <a:gd name="T4" fmla="*/ 20 w 776"/>
                  <a:gd name="T5" fmla="*/ 40 h 2368"/>
                  <a:gd name="T6" fmla="*/ 71 w 776"/>
                  <a:gd name="T7" fmla="*/ 40 h 2368"/>
                  <a:gd name="T8" fmla="*/ 41 w 776"/>
                  <a:gd name="T9" fmla="*/ 77 h 2368"/>
                  <a:gd name="T10" fmla="*/ 81 w 776"/>
                  <a:gd name="T11" fmla="*/ 89 h 2368"/>
                  <a:gd name="T12" fmla="*/ 61 w 776"/>
                  <a:gd name="T13" fmla="*/ 113 h 2368"/>
                  <a:gd name="T14" fmla="*/ 101 w 776"/>
                  <a:gd name="T15" fmla="*/ 125 h 2368"/>
                  <a:gd name="T16" fmla="*/ 81 w 776"/>
                  <a:gd name="T17" fmla="*/ 149 h 2368"/>
                  <a:gd name="T18" fmla="*/ 112 w 776"/>
                  <a:gd name="T19" fmla="*/ 161 h 2368"/>
                  <a:gd name="T20" fmla="*/ 101 w 776"/>
                  <a:gd name="T21" fmla="*/ 186 h 2368"/>
                  <a:gd name="T22" fmla="*/ 122 w 776"/>
                  <a:gd name="T23" fmla="*/ 210 h 2368"/>
                  <a:gd name="T24" fmla="*/ 122 w 776"/>
                  <a:gd name="T25" fmla="*/ 234 h 2368"/>
                  <a:gd name="T26" fmla="*/ 142 w 776"/>
                  <a:gd name="T27" fmla="*/ 270 h 2368"/>
                  <a:gd name="T28" fmla="*/ 132 w 776"/>
                  <a:gd name="T29" fmla="*/ 307 h 2368"/>
                  <a:gd name="T30" fmla="*/ 152 w 776"/>
                  <a:gd name="T31" fmla="*/ 331 h 2368"/>
                  <a:gd name="T32" fmla="*/ 142 w 776"/>
                  <a:gd name="T33" fmla="*/ 367 h 2368"/>
                  <a:gd name="T34" fmla="*/ 152 w 776"/>
                  <a:gd name="T35" fmla="*/ 403 h 2368"/>
                  <a:gd name="T36" fmla="*/ 142 w 776"/>
                  <a:gd name="T37" fmla="*/ 428 h 2368"/>
                  <a:gd name="T38" fmla="*/ 162 w 776"/>
                  <a:gd name="T39" fmla="*/ 464 h 2368"/>
                  <a:gd name="T40" fmla="*/ 152 w 776"/>
                  <a:gd name="T41" fmla="*/ 500 h 2368"/>
                  <a:gd name="T42" fmla="*/ 162 w 776"/>
                  <a:gd name="T43" fmla="*/ 549 h 2368"/>
                  <a:gd name="T44" fmla="*/ 152 w 776"/>
                  <a:gd name="T45" fmla="*/ 561 h 2368"/>
                  <a:gd name="T46" fmla="*/ 162 w 776"/>
                  <a:gd name="T47" fmla="*/ 5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3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17 h 2368"/>
                  <a:gd name="T2" fmla="*/ 122 w 776"/>
                  <a:gd name="T3" fmla="*/ 4 h 2368"/>
                  <a:gd name="T4" fmla="*/ 49 w 776"/>
                  <a:gd name="T5" fmla="*/ 42 h 2368"/>
                  <a:gd name="T6" fmla="*/ 171 w 776"/>
                  <a:gd name="T7" fmla="*/ 42 h 2368"/>
                  <a:gd name="T8" fmla="*/ 98 w 776"/>
                  <a:gd name="T9" fmla="*/ 81 h 2368"/>
                  <a:gd name="T10" fmla="*/ 195 w 776"/>
                  <a:gd name="T11" fmla="*/ 93 h 2368"/>
                  <a:gd name="T12" fmla="*/ 147 w 776"/>
                  <a:gd name="T13" fmla="*/ 119 h 2368"/>
                  <a:gd name="T14" fmla="*/ 244 w 776"/>
                  <a:gd name="T15" fmla="*/ 132 h 2368"/>
                  <a:gd name="T16" fmla="*/ 195 w 776"/>
                  <a:gd name="T17" fmla="*/ 157 h 2368"/>
                  <a:gd name="T18" fmla="*/ 269 w 776"/>
                  <a:gd name="T19" fmla="*/ 170 h 2368"/>
                  <a:gd name="T20" fmla="*/ 244 w 776"/>
                  <a:gd name="T21" fmla="*/ 195 h 2368"/>
                  <a:gd name="T22" fmla="*/ 293 w 776"/>
                  <a:gd name="T23" fmla="*/ 221 h 2368"/>
                  <a:gd name="T24" fmla="*/ 293 w 776"/>
                  <a:gd name="T25" fmla="*/ 246 h 2368"/>
                  <a:gd name="T26" fmla="*/ 342 w 776"/>
                  <a:gd name="T27" fmla="*/ 284 h 2368"/>
                  <a:gd name="T28" fmla="*/ 318 w 776"/>
                  <a:gd name="T29" fmla="*/ 322 h 2368"/>
                  <a:gd name="T30" fmla="*/ 366 w 776"/>
                  <a:gd name="T31" fmla="*/ 348 h 2368"/>
                  <a:gd name="T32" fmla="*/ 342 w 776"/>
                  <a:gd name="T33" fmla="*/ 386 h 2368"/>
                  <a:gd name="T34" fmla="*/ 366 w 776"/>
                  <a:gd name="T35" fmla="*/ 424 h 2368"/>
                  <a:gd name="T36" fmla="*/ 342 w 776"/>
                  <a:gd name="T37" fmla="*/ 450 h 2368"/>
                  <a:gd name="T38" fmla="*/ 391 w 776"/>
                  <a:gd name="T39" fmla="*/ 488 h 2368"/>
                  <a:gd name="T40" fmla="*/ 366 w 776"/>
                  <a:gd name="T41" fmla="*/ 526 h 2368"/>
                  <a:gd name="T42" fmla="*/ 391 w 776"/>
                  <a:gd name="T43" fmla="*/ 577 h 2368"/>
                  <a:gd name="T44" fmla="*/ 366 w 776"/>
                  <a:gd name="T45" fmla="*/ 590 h 2368"/>
                  <a:gd name="T46" fmla="*/ 391 w 776"/>
                  <a:gd name="T47" fmla="*/ 62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4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>
                  <a:gd name="T0" fmla="*/ 0 w 776"/>
                  <a:gd name="T1" fmla="*/ 11 h 2368"/>
                  <a:gd name="T2" fmla="*/ 184 w 776"/>
                  <a:gd name="T3" fmla="*/ 3 h 2368"/>
                  <a:gd name="T4" fmla="*/ 74 w 776"/>
                  <a:gd name="T5" fmla="*/ 28 h 2368"/>
                  <a:gd name="T6" fmla="*/ 258 w 776"/>
                  <a:gd name="T7" fmla="*/ 28 h 2368"/>
                  <a:gd name="T8" fmla="*/ 147 w 776"/>
                  <a:gd name="T9" fmla="*/ 54 h 2368"/>
                  <a:gd name="T10" fmla="*/ 294 w 776"/>
                  <a:gd name="T11" fmla="*/ 62 h 2368"/>
                  <a:gd name="T12" fmla="*/ 221 w 776"/>
                  <a:gd name="T13" fmla="*/ 79 h 2368"/>
                  <a:gd name="T14" fmla="*/ 368 w 776"/>
                  <a:gd name="T15" fmla="*/ 88 h 2368"/>
                  <a:gd name="T16" fmla="*/ 294 w 776"/>
                  <a:gd name="T17" fmla="*/ 105 h 2368"/>
                  <a:gd name="T18" fmla="*/ 405 w 776"/>
                  <a:gd name="T19" fmla="*/ 113 h 2368"/>
                  <a:gd name="T20" fmla="*/ 368 w 776"/>
                  <a:gd name="T21" fmla="*/ 130 h 2368"/>
                  <a:gd name="T22" fmla="*/ 442 w 776"/>
                  <a:gd name="T23" fmla="*/ 147 h 2368"/>
                  <a:gd name="T24" fmla="*/ 442 w 776"/>
                  <a:gd name="T25" fmla="*/ 164 h 2368"/>
                  <a:gd name="T26" fmla="*/ 515 w 776"/>
                  <a:gd name="T27" fmla="*/ 190 h 2368"/>
                  <a:gd name="T28" fmla="*/ 478 w 776"/>
                  <a:gd name="T29" fmla="*/ 215 h 2368"/>
                  <a:gd name="T30" fmla="*/ 552 w 776"/>
                  <a:gd name="T31" fmla="*/ 232 h 2368"/>
                  <a:gd name="T32" fmla="*/ 515 w 776"/>
                  <a:gd name="T33" fmla="*/ 258 h 2368"/>
                  <a:gd name="T34" fmla="*/ 552 w 776"/>
                  <a:gd name="T35" fmla="*/ 283 h 2368"/>
                  <a:gd name="T36" fmla="*/ 515 w 776"/>
                  <a:gd name="T37" fmla="*/ 300 h 2368"/>
                  <a:gd name="T38" fmla="*/ 589 w 776"/>
                  <a:gd name="T39" fmla="*/ 326 h 2368"/>
                  <a:gd name="T40" fmla="*/ 552 w 776"/>
                  <a:gd name="T41" fmla="*/ 351 h 2368"/>
                  <a:gd name="T42" fmla="*/ 589 w 776"/>
                  <a:gd name="T43" fmla="*/ 385 h 2368"/>
                  <a:gd name="T44" fmla="*/ 552 w 776"/>
                  <a:gd name="T45" fmla="*/ 394 h 2368"/>
                  <a:gd name="T46" fmla="*/ 589 w 776"/>
                  <a:gd name="T47" fmla="*/ 41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5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>
                  <a:gd name="T0" fmla="*/ 0 w 776"/>
                  <a:gd name="T1" fmla="*/ 15 h 2368"/>
                  <a:gd name="T2" fmla="*/ 80 w 776"/>
                  <a:gd name="T3" fmla="*/ 4 h 2368"/>
                  <a:gd name="T4" fmla="*/ 32 w 776"/>
                  <a:gd name="T5" fmla="*/ 38 h 2368"/>
                  <a:gd name="T6" fmla="*/ 113 w 776"/>
                  <a:gd name="T7" fmla="*/ 38 h 2368"/>
                  <a:gd name="T8" fmla="*/ 64 w 776"/>
                  <a:gd name="T9" fmla="*/ 72 h 2368"/>
                  <a:gd name="T10" fmla="*/ 129 w 776"/>
                  <a:gd name="T11" fmla="*/ 84 h 2368"/>
                  <a:gd name="T12" fmla="*/ 96 w 776"/>
                  <a:gd name="T13" fmla="*/ 106 h 2368"/>
                  <a:gd name="T14" fmla="*/ 161 w 776"/>
                  <a:gd name="T15" fmla="*/ 118 h 2368"/>
                  <a:gd name="T16" fmla="*/ 129 w 776"/>
                  <a:gd name="T17" fmla="*/ 141 h 2368"/>
                  <a:gd name="T18" fmla="*/ 177 w 776"/>
                  <a:gd name="T19" fmla="*/ 152 h 2368"/>
                  <a:gd name="T20" fmla="*/ 161 w 776"/>
                  <a:gd name="T21" fmla="*/ 175 h 2368"/>
                  <a:gd name="T22" fmla="*/ 193 w 776"/>
                  <a:gd name="T23" fmla="*/ 197 h 2368"/>
                  <a:gd name="T24" fmla="*/ 193 w 776"/>
                  <a:gd name="T25" fmla="*/ 220 h 2368"/>
                  <a:gd name="T26" fmla="*/ 225 w 776"/>
                  <a:gd name="T27" fmla="*/ 254 h 2368"/>
                  <a:gd name="T28" fmla="*/ 209 w 776"/>
                  <a:gd name="T29" fmla="*/ 289 h 2368"/>
                  <a:gd name="T30" fmla="*/ 241 w 776"/>
                  <a:gd name="T31" fmla="*/ 311 h 2368"/>
                  <a:gd name="T32" fmla="*/ 225 w 776"/>
                  <a:gd name="T33" fmla="*/ 346 h 2368"/>
                  <a:gd name="T34" fmla="*/ 241 w 776"/>
                  <a:gd name="T35" fmla="*/ 380 h 2368"/>
                  <a:gd name="T36" fmla="*/ 225 w 776"/>
                  <a:gd name="T37" fmla="*/ 403 h 2368"/>
                  <a:gd name="T38" fmla="*/ 257 w 776"/>
                  <a:gd name="T39" fmla="*/ 437 h 2368"/>
                  <a:gd name="T40" fmla="*/ 241 w 776"/>
                  <a:gd name="T41" fmla="*/ 471 h 2368"/>
                  <a:gd name="T42" fmla="*/ 257 w 776"/>
                  <a:gd name="T43" fmla="*/ 516 h 2368"/>
                  <a:gd name="T44" fmla="*/ 241 w 776"/>
                  <a:gd name="T45" fmla="*/ 528 h 2368"/>
                  <a:gd name="T46" fmla="*/ 257 w 776"/>
                  <a:gd name="T47" fmla="*/ 56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6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4" cy="329"/>
              </a:xfrm>
              <a:custGeom>
                <a:avLst/>
                <a:gdLst>
                  <a:gd name="T0" fmla="*/ 0 w 776"/>
                  <a:gd name="T1" fmla="*/ 9 h 2368"/>
                  <a:gd name="T2" fmla="*/ 54 w 776"/>
                  <a:gd name="T3" fmla="*/ 2 h 2368"/>
                  <a:gd name="T4" fmla="*/ 22 w 776"/>
                  <a:gd name="T5" fmla="*/ 22 h 2368"/>
                  <a:gd name="T6" fmla="*/ 75 w 776"/>
                  <a:gd name="T7" fmla="*/ 22 h 2368"/>
                  <a:gd name="T8" fmla="*/ 43 w 776"/>
                  <a:gd name="T9" fmla="*/ 42 h 2368"/>
                  <a:gd name="T10" fmla="*/ 86 w 776"/>
                  <a:gd name="T11" fmla="*/ 49 h 2368"/>
                  <a:gd name="T12" fmla="*/ 65 w 776"/>
                  <a:gd name="T13" fmla="*/ 62 h 2368"/>
                  <a:gd name="T14" fmla="*/ 108 w 776"/>
                  <a:gd name="T15" fmla="*/ 69 h 2368"/>
                  <a:gd name="T16" fmla="*/ 86 w 776"/>
                  <a:gd name="T17" fmla="*/ 82 h 2368"/>
                  <a:gd name="T18" fmla="*/ 118 w 776"/>
                  <a:gd name="T19" fmla="*/ 89 h 2368"/>
                  <a:gd name="T20" fmla="*/ 108 w 776"/>
                  <a:gd name="T21" fmla="*/ 102 h 2368"/>
                  <a:gd name="T22" fmla="*/ 129 w 776"/>
                  <a:gd name="T23" fmla="*/ 116 h 2368"/>
                  <a:gd name="T24" fmla="*/ 129 w 776"/>
                  <a:gd name="T25" fmla="*/ 129 h 2368"/>
                  <a:gd name="T26" fmla="*/ 151 w 776"/>
                  <a:gd name="T27" fmla="*/ 149 h 2368"/>
                  <a:gd name="T28" fmla="*/ 140 w 776"/>
                  <a:gd name="T29" fmla="*/ 169 h 2368"/>
                  <a:gd name="T30" fmla="*/ 161 w 776"/>
                  <a:gd name="T31" fmla="*/ 182 h 2368"/>
                  <a:gd name="T32" fmla="*/ 151 w 776"/>
                  <a:gd name="T33" fmla="*/ 202 h 2368"/>
                  <a:gd name="T34" fmla="*/ 161 w 776"/>
                  <a:gd name="T35" fmla="*/ 222 h 2368"/>
                  <a:gd name="T36" fmla="*/ 151 w 776"/>
                  <a:gd name="T37" fmla="*/ 236 h 2368"/>
                  <a:gd name="T38" fmla="*/ 172 w 776"/>
                  <a:gd name="T39" fmla="*/ 256 h 2368"/>
                  <a:gd name="T40" fmla="*/ 161 w 776"/>
                  <a:gd name="T41" fmla="*/ 276 h 2368"/>
                  <a:gd name="T42" fmla="*/ 172 w 776"/>
                  <a:gd name="T43" fmla="*/ 302 h 2368"/>
                  <a:gd name="T44" fmla="*/ 161 w 776"/>
                  <a:gd name="T45" fmla="*/ 309 h 2368"/>
                  <a:gd name="T46" fmla="*/ 172 w 776"/>
                  <a:gd name="T47" fmla="*/ 32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7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>
                  <a:gd name="T0" fmla="*/ 0 w 776"/>
                  <a:gd name="T1" fmla="*/ 9 h 2368"/>
                  <a:gd name="T2" fmla="*/ 54 w 776"/>
                  <a:gd name="T3" fmla="*/ 2 h 2368"/>
                  <a:gd name="T4" fmla="*/ 21 w 776"/>
                  <a:gd name="T5" fmla="*/ 22 h 2368"/>
                  <a:gd name="T6" fmla="*/ 75 w 776"/>
                  <a:gd name="T7" fmla="*/ 22 h 2368"/>
                  <a:gd name="T8" fmla="*/ 43 w 776"/>
                  <a:gd name="T9" fmla="*/ 42 h 2368"/>
                  <a:gd name="T10" fmla="*/ 86 w 776"/>
                  <a:gd name="T11" fmla="*/ 49 h 2368"/>
                  <a:gd name="T12" fmla="*/ 64 w 776"/>
                  <a:gd name="T13" fmla="*/ 62 h 2368"/>
                  <a:gd name="T14" fmla="*/ 107 w 776"/>
                  <a:gd name="T15" fmla="*/ 69 h 2368"/>
                  <a:gd name="T16" fmla="*/ 86 w 776"/>
                  <a:gd name="T17" fmla="*/ 82 h 2368"/>
                  <a:gd name="T18" fmla="*/ 118 w 776"/>
                  <a:gd name="T19" fmla="*/ 89 h 2368"/>
                  <a:gd name="T20" fmla="*/ 107 w 776"/>
                  <a:gd name="T21" fmla="*/ 102 h 2368"/>
                  <a:gd name="T22" fmla="*/ 128 w 776"/>
                  <a:gd name="T23" fmla="*/ 116 h 2368"/>
                  <a:gd name="T24" fmla="*/ 128 w 776"/>
                  <a:gd name="T25" fmla="*/ 129 h 2368"/>
                  <a:gd name="T26" fmla="*/ 150 w 776"/>
                  <a:gd name="T27" fmla="*/ 149 h 2368"/>
                  <a:gd name="T28" fmla="*/ 139 w 776"/>
                  <a:gd name="T29" fmla="*/ 169 h 2368"/>
                  <a:gd name="T30" fmla="*/ 161 w 776"/>
                  <a:gd name="T31" fmla="*/ 182 h 2368"/>
                  <a:gd name="T32" fmla="*/ 150 w 776"/>
                  <a:gd name="T33" fmla="*/ 202 h 2368"/>
                  <a:gd name="T34" fmla="*/ 161 w 776"/>
                  <a:gd name="T35" fmla="*/ 222 h 2368"/>
                  <a:gd name="T36" fmla="*/ 150 w 776"/>
                  <a:gd name="T37" fmla="*/ 236 h 2368"/>
                  <a:gd name="T38" fmla="*/ 171 w 776"/>
                  <a:gd name="T39" fmla="*/ 256 h 2368"/>
                  <a:gd name="T40" fmla="*/ 161 w 776"/>
                  <a:gd name="T41" fmla="*/ 276 h 2368"/>
                  <a:gd name="T42" fmla="*/ 171 w 776"/>
                  <a:gd name="T43" fmla="*/ 302 h 2368"/>
                  <a:gd name="T44" fmla="*/ 161 w 776"/>
                  <a:gd name="T45" fmla="*/ 309 h 2368"/>
                  <a:gd name="T46" fmla="*/ 171 w 776"/>
                  <a:gd name="T47" fmla="*/ 32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075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19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20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21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0A279D07-A95A-4509-ACFA-3B3999F56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2E2B206-62ED-4B83-B9BC-5C426BE071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Chapter 32</a:t>
            </a:r>
            <a:br>
              <a:rPr lang="en-US" dirty="0" smtClean="0"/>
            </a:br>
            <a:r>
              <a:rPr lang="en-US" dirty="0" smtClean="0"/>
              <a:t>New Challenges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1981-Present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32.3 cont…..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/>
              <a:t>4) In 1998 the Federal Government had a budget surplus of $80 billion.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/>
              <a:t>5) President Clinton was impeached for committing perjury and obstruction of justice.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/>
              <a:t>6) Impeach – Make a formal accusation of wrongdoing against a public official.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32.3 cont…..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7) North American Free Trade Agreement (NAFTA) – a trade agreement between the U.S., Canada, and Mexico.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8) The issue of recounting the Florida ballots in the 2000 presidential election was resolved by the U.S. Supreme Court.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9) By 2000 more than 10 percent of the U.S. population was foreign-born.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32.4  The War on Terrorism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arenR"/>
            </a:pPr>
            <a:r>
              <a:rPr lang="en-US" sz="2800" smtClean="0"/>
              <a:t>Osama bin Laden, a militant fundamentalist, was responsible for the Sept. 11, 2001 terrorist attacks. </a:t>
            </a:r>
          </a:p>
          <a:p>
            <a:pPr marL="609600" indent="-609600" eaLnBrk="1" hangingPunct="1">
              <a:buFontTx/>
              <a:buAutoNum type="arabicParenR"/>
            </a:pPr>
            <a:endParaRPr lang="en-US" sz="2800" smtClean="0"/>
          </a:p>
          <a:p>
            <a:pPr marL="609600" indent="-609600" eaLnBrk="1" hangingPunct="1">
              <a:buFontTx/>
              <a:buAutoNum type="arabicParenR"/>
            </a:pPr>
            <a:r>
              <a:rPr lang="en-US" sz="2800" smtClean="0"/>
              <a:t>President Bush widened the war on terror when he singled out the countries of Iraq, Iran, and North Korea. </a:t>
            </a:r>
          </a:p>
          <a:p>
            <a:pPr marL="609600" indent="-609600" eaLnBrk="1" hangingPunct="1">
              <a:buFontTx/>
              <a:buAutoNum type="arabicParenR"/>
            </a:pPr>
            <a:endParaRPr lang="en-US" sz="2800" smtClean="0"/>
          </a:p>
          <a:p>
            <a:pPr marL="609600" indent="-609600" eaLnBrk="1" hangingPunct="1">
              <a:buFontTx/>
              <a:buAutoNum type="arabicParenR"/>
            </a:pPr>
            <a:endParaRPr lang="en-US" sz="2800" smtClean="0"/>
          </a:p>
          <a:p>
            <a:pPr marL="609600" indent="-609600" eaLnBrk="1" hangingPunct="1">
              <a:buFontTx/>
              <a:buAutoNum type="arabicParenR"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32.1  The Reagan Presidency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arenR"/>
              <a:defRPr/>
            </a:pPr>
            <a:r>
              <a:rPr lang="en-US" smtClean="0"/>
              <a:t>President Reagan pursued a policy of deregulation.  This meant cutting the rules and regulations government agencies placed on businesses.</a:t>
            </a:r>
          </a:p>
          <a:p>
            <a:pPr marL="609600" indent="-609600" eaLnBrk="1" hangingPunct="1">
              <a:buFontTx/>
              <a:buAutoNum type="arabicParenR"/>
              <a:defRPr/>
            </a:pPr>
            <a:endParaRPr lang="en-US" smtClean="0"/>
          </a:p>
          <a:p>
            <a:pPr marL="609600" indent="-609600" eaLnBrk="1" hangingPunct="1">
              <a:buFontTx/>
              <a:buNone/>
              <a:defRPr/>
            </a:pPr>
            <a:r>
              <a:rPr lang="en-US" smtClean="0"/>
              <a:t>2) Reagan appointed Sandra Day O’Connor, the first woman ever appointed to the Supreme Court.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32.1 cont……..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smtClean="0"/>
              <a:t>3) “To be prepared for war is one of the most effective means of preserving peace.”           Ronald Reagan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smtClean="0"/>
              <a:t>4)Reagan proposed an antimissile defense system, the Strategic Defense Initiative.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smtClean="0"/>
              <a:t>5) Mikhail Gorbachev, leader of the Soviet Union, tried a new policy called perestroika.  He moved away from the governments near total control and allowed more democracy and local economic planning.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32.1 cont……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/>
              <a:t>6) In 1987 Reagan and Gorbachev signed an agreement called the Intermediate-Range Nuclear Forces Treaty.  This treaty aimed to reduce the number of nuclear missiles in each others arsenal.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/>
              <a:t>7) Reagan explained the agreement by quoting a Russian proverb that says “Trust but verify.”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32.2  The Bush Presidency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arenR"/>
              <a:defRPr/>
            </a:pPr>
            <a:r>
              <a:rPr lang="en-US" smtClean="0"/>
              <a:t>George H.W. Bush chose Indiana senator Dan Quayle to run as his vice president in 1988.</a:t>
            </a:r>
          </a:p>
          <a:p>
            <a:pPr marL="609600" indent="-609600" eaLnBrk="1" hangingPunct="1">
              <a:buFontTx/>
              <a:buAutoNum type="arabicParenR"/>
              <a:defRPr/>
            </a:pPr>
            <a:endParaRPr lang="en-US" smtClean="0"/>
          </a:p>
          <a:p>
            <a:pPr marL="609600" indent="-609600" eaLnBrk="1" hangingPunct="1">
              <a:buFontTx/>
              <a:buAutoNum type="arabicParenR"/>
              <a:defRPr/>
            </a:pPr>
            <a:r>
              <a:rPr lang="en-US" smtClean="0"/>
              <a:t>In Poland, shipyard workers won the right to form an independent labor union called Solidarity.  Lech Walesa was the leader of the union.</a:t>
            </a:r>
          </a:p>
          <a:p>
            <a:pPr marL="609600" indent="-609600" eaLnBrk="1" hangingPunct="1">
              <a:buFontTx/>
              <a:buAutoNum type="arabicParenR"/>
              <a:defRPr/>
            </a:pPr>
            <a:endParaRPr lang="en-US" smtClean="0"/>
          </a:p>
          <a:p>
            <a:pPr marL="609600" indent="-609600" eaLnBrk="1" hangingPunct="1">
              <a:buFontTx/>
              <a:buAutoNum type="arabicParenR"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32.2 cont…..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3) Hard-line Communists staged a coup.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4) Coup – an overthrow of the government.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5) Boris Yeltsin, president of the Russian Republic, stood on top of a tank and declared, “ Democracy will win.”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32.2 cont…..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6) Saddam Hussein was the leader of Iraq during the Persian Gulf War.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7) “ The world could wait no longer …… While the world waited, Saddam Hussein met every overture of peace with open contempt.”       George H. W. Bush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32.2 cont…..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8) Slovenia, Croatia, and Bosnia-Herzegovina were all once part of Yugoslavia.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32.3  A New Century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arenR"/>
              <a:defRPr/>
            </a:pPr>
            <a:r>
              <a:rPr lang="en-US" sz="2800" smtClean="0"/>
              <a:t>H. Ross Perot, a third party candidate in the 1992 presidential election, stressed the need to end the government deficit spending.</a:t>
            </a:r>
          </a:p>
          <a:p>
            <a:pPr marL="609600" indent="-609600" eaLnBrk="1" hangingPunct="1">
              <a:buFontTx/>
              <a:buAutoNum type="arabicParenR"/>
              <a:defRPr/>
            </a:pPr>
            <a:r>
              <a:rPr lang="en-US" sz="2800" smtClean="0"/>
              <a:t>Deficit Spending – spending more money than it takes in. </a:t>
            </a:r>
          </a:p>
          <a:p>
            <a:pPr marL="609600" indent="-609600" eaLnBrk="1" hangingPunct="1">
              <a:buFontTx/>
              <a:buAutoNum type="arabicParenR"/>
              <a:defRPr/>
            </a:pPr>
            <a:endParaRPr lang="en-US" sz="2800" smtClean="0"/>
          </a:p>
          <a:p>
            <a:pPr marL="609600" indent="-609600" eaLnBrk="1" hangingPunct="1">
              <a:buFontTx/>
              <a:buAutoNum type="arabicParenR"/>
              <a:defRPr/>
            </a:pPr>
            <a:r>
              <a:rPr lang="en-US" sz="2800" smtClean="0"/>
              <a:t>In 1994, Republicans declared a contract with America. This helped rally support for their cause.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Arial"/>
      </a:majorFont>
      <a:minorFont>
        <a:latin typeface="Arial Black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551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Fireworks</vt:lpstr>
      <vt:lpstr>Median</vt:lpstr>
      <vt:lpstr>Chapter 32 New Challenges</vt:lpstr>
      <vt:lpstr>32.1  The Reagan Presidency</vt:lpstr>
      <vt:lpstr>32.1 cont……..</vt:lpstr>
      <vt:lpstr>32.1 cont……</vt:lpstr>
      <vt:lpstr>32.2  The Bush Presidency</vt:lpstr>
      <vt:lpstr>32.2 cont…..</vt:lpstr>
      <vt:lpstr>32.2 cont…..</vt:lpstr>
      <vt:lpstr>32.2 cont…..</vt:lpstr>
      <vt:lpstr>32.3  A New Century</vt:lpstr>
      <vt:lpstr>32.3 cont…..</vt:lpstr>
      <vt:lpstr>32.3 cont…..</vt:lpstr>
      <vt:lpstr>32.4  The War on Terrorism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32.1  The Reagan Presidency</dc:title>
  <dc:creator>Thomas Wright</dc:creator>
  <cp:lastModifiedBy>Lenovo User</cp:lastModifiedBy>
  <cp:revision>8</cp:revision>
  <dcterms:created xsi:type="dcterms:W3CDTF">2008-05-04T23:28:22Z</dcterms:created>
  <dcterms:modified xsi:type="dcterms:W3CDTF">2019-05-13T13:35:39Z</dcterms:modified>
</cp:coreProperties>
</file>