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33" r:id="rId2"/>
  </p:sldMasterIdLst>
  <p:sldIdLst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3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64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9FC5DC-A671-43EF-9513-5CC1A48C9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CF32-757A-4C18-9C0F-B8001E803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AAD2-464E-409A-B9E8-8892D8109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88DEFC-49CE-40AA-91FA-45792DD4D8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E88F4E-3A60-4A59-A4C5-494A9CBB5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7FABC2-0C6E-4E21-886B-966A4ECDA8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19E157-4C1B-4399-B19C-CD1E6A4B4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8867447-A11C-4C82-B0D7-6A20765542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FD2D0E-1DFB-4B8D-A0C4-80DE8154E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44CBAE-FD43-4F7A-B5B0-6DB6F49B22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819E4F-F28E-4329-92CF-C78B0C44DD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F9E12-922F-4C63-89EE-13A6E29EC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B421F7B-EBDA-412F-AAB1-0631DAE75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79B14-7912-40E9-A0EF-8F5467EC74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2DCC179-5463-4589-B598-C6B1E095A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1E6EC-837E-4A6B-AE2A-744FFD25C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03E3-F6E0-44CC-8949-0EE706BAA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73E5-ACBE-423D-8969-C2E364AA1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0A43-8F92-47FE-B5DE-AF94DD77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0822E-587E-43B5-AEB6-DF2A82A3E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4A9B-A549-4576-B760-C085FC6E4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2217C-31B9-4994-8615-A03D12E48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1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10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1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0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0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0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02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3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0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198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9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19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194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1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190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18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186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1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182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3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18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178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1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174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7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70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1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66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7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6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29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62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3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6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58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54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5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5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50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1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4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46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4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42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3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86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279D07-A95A-4509-ACFA-3B3999F56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E2B206-62ED-4B83-B9BC-5C426BE071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32</a:t>
            </a:r>
            <a:br>
              <a:rPr lang="en-US" dirty="0" smtClean="0"/>
            </a:br>
            <a:r>
              <a:rPr lang="en-US" dirty="0" smtClean="0"/>
              <a:t>New Challenges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1981-Present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32.3 cont…..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4) In 1998 the Federal Government had a budget surplus of $80 billion.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5) President Clinton was impeached for committing perjury and obstruction of justice.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6) Impeach – Make a formal accusation of wrongdoing against a public official.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32.3 cont…..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7) North American Free Trade Agreement (NAFTA) – a trade agreement between the U.S., Canada, and Mexico.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8) The issue of recounting the Florida ballots in the 2000 presidential election was resolved by the U.S. Supreme Court.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9) By 2000 more than 10 percent of the U.S. population was foreign-born.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32.4  The War on Terrorism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z="2800" smtClean="0"/>
              <a:t>Osama bin Laden, a militant fundamentalist, was responsible for the Sept. 11, 2001 terrorist attacks. </a:t>
            </a:r>
          </a:p>
          <a:p>
            <a:pPr marL="609600" indent="-609600" eaLnBrk="1" hangingPunct="1">
              <a:buFontTx/>
              <a:buAutoNum type="arabicParenR"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</a:pPr>
            <a:r>
              <a:rPr lang="en-US" sz="2800" smtClean="0"/>
              <a:t>President Bush widened the war on terror when he singled out the countries of Iraq, Iran, and North Korea. </a:t>
            </a:r>
          </a:p>
          <a:p>
            <a:pPr marL="609600" indent="-609600" eaLnBrk="1" hangingPunct="1">
              <a:buFontTx/>
              <a:buAutoNum type="arabicParenR"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32.1  The Reagan Presidency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mtClean="0"/>
              <a:t>President Reagan pursued a policy of deregulation.  This meant cutting the rules and regulations government agencies placed on businesses.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2) Reagan appointed Sandra Day O’Connor, the first woman ever appointed to the Supreme Court.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32.1 cont……..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3) “To be prepared for war is one of the most effective means of preserving peace.”           Ronald Reagan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4)Reagan proposed an antimissile defense system, the Strategic Defense Initiative.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5) Mikhail Gorbachev, leader of the Soviet Union, tried a new policy called perestroika.  He moved away from the governments near total control and allowed more democracy and local economic planning.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32.1 cont……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6) In 1987 Reagan and Gorbachev signed an agreement called the Intermediate-Range Nuclear Forces Treaty.  This treaty aimed to reduce the number of nuclear missiles in each others arsenal.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7) Reagan explained the agreement by quoting a Russian proverb that says “Trust but verify.”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32.2  The Bush Presidency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mtClean="0"/>
              <a:t>George H.W. Bush chose Indiana senator Dan Quayle to run as his vice president in 1988.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mtClean="0"/>
              <a:t>In Poland, shipyard workers won the right to form an independent labor union called Solidarity.  Lech Walesa was the leader of the union.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mtClean="0"/>
          </a:p>
          <a:p>
            <a:pPr marL="609600" indent="-609600" eaLnBrk="1" hangingPunct="1">
              <a:buFontTx/>
              <a:buAutoNum type="arabicParenR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32.2 cont…..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3) Hard-line Communists staged a coup.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4) Coup – an overthrow of the government.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5) Boris Yeltsin, president of the Russian Republic, stood on top of a tank and declared, “ Democracy will win.”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32.2 cont…..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6) Saddam Hussein was the leader of Iraq during the Persian Gulf War.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7) “ The world could wait no longer …… While the world waited, Saddam Hussein met every overture of peace with open contempt.”       George H. W. Bush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32.2 cont…..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8) Slovenia, Croatia, and Bosnia-Herzegovina were all once part of Yugoslavia.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32.3  A New Century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H. Ross Perot, a third party candidate in the 1992 presidential election, stressed the need to end the government deficit spending.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Deficit Spending – spending more money than it takes in. 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In 1994, Republicans declared a contract with America. This helped rally support for their cause.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551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Fireworks</vt:lpstr>
      <vt:lpstr>Median</vt:lpstr>
      <vt:lpstr>Chapter 32 New Challenges</vt:lpstr>
      <vt:lpstr>32.1  The Reagan Presidency</vt:lpstr>
      <vt:lpstr>32.1 cont……..</vt:lpstr>
      <vt:lpstr>32.1 cont……</vt:lpstr>
      <vt:lpstr>32.2  The Bush Presidency</vt:lpstr>
      <vt:lpstr>32.2 cont…..</vt:lpstr>
      <vt:lpstr>32.2 cont…..</vt:lpstr>
      <vt:lpstr>32.2 cont…..</vt:lpstr>
      <vt:lpstr>32.3  A New Century</vt:lpstr>
      <vt:lpstr>32.3 cont…..</vt:lpstr>
      <vt:lpstr>32.3 cont…..</vt:lpstr>
      <vt:lpstr>32.4  The War on Terrorism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32.1  The Reagan Presidency</dc:title>
  <dc:creator>Thomas Wright</dc:creator>
  <cp:lastModifiedBy>Lenovo User</cp:lastModifiedBy>
  <cp:revision>8</cp:revision>
  <dcterms:created xsi:type="dcterms:W3CDTF">2008-05-04T23:28:22Z</dcterms:created>
  <dcterms:modified xsi:type="dcterms:W3CDTF">2019-05-13T13:35:39Z</dcterms:modified>
</cp:coreProperties>
</file>