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331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E0573-096C-534C-AFF1-D926FFE3918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B1FB5-E116-FA4F-A42A-FB275452E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Determine which item you can buy.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1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</a:t>
            </a:r>
            <a:r>
              <a:rPr lang="en-US" sz="1200">
                <a:latin typeface="APLKinderPeeps Medium" charset="0"/>
                <a:ea typeface="APLKinderPeeps Medium" charset="0"/>
                <a:cs typeface="APLKinderPeeps Medium" charset="0"/>
              </a:rPr>
              <a:t>Determine which item you can buy.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47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</a:t>
            </a:r>
            <a:r>
              <a:rPr lang="en-US" sz="1200">
                <a:latin typeface="APLKinderPeeps Medium" charset="0"/>
                <a:ea typeface="APLKinderPeeps Medium" charset="0"/>
                <a:cs typeface="APLKinderPeeps Medium" charset="0"/>
              </a:rPr>
              <a:t>Determine which item you can buy.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</a:t>
            </a:r>
            <a:r>
              <a:rPr lang="en-US" sz="1200">
                <a:latin typeface="APLKinderPeeps Medium" charset="0"/>
                <a:ea typeface="APLKinderPeeps Medium" charset="0"/>
                <a:cs typeface="APLKinderPeeps Medium" charset="0"/>
              </a:rPr>
              <a:t>Determine which item you can buy.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0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</a:t>
            </a:r>
            <a:r>
              <a:rPr lang="en-US" sz="1200">
                <a:latin typeface="APLKinderPeeps Medium" charset="0"/>
                <a:ea typeface="APLKinderPeeps Medium" charset="0"/>
                <a:cs typeface="APLKinderPeeps Medium" charset="0"/>
              </a:rPr>
              <a:t>Determine which item you can buy.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</a:t>
            </a:r>
            <a:r>
              <a:rPr lang="en-US" sz="1200">
                <a:latin typeface="APLKinderPeeps Medium" charset="0"/>
                <a:ea typeface="APLKinderPeeps Medium" charset="0"/>
                <a:cs typeface="APLKinderPeeps Medium" charset="0"/>
              </a:rPr>
              <a:t>Determine which item you can buy.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6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</a:t>
            </a:r>
            <a:r>
              <a:rPr lang="en-US" sz="1200">
                <a:latin typeface="APLKinderPeeps Medium" charset="0"/>
                <a:ea typeface="APLKinderPeeps Medium" charset="0"/>
                <a:cs typeface="APLKinderPeeps Medium" charset="0"/>
              </a:rPr>
              <a:t>Determine which item you can buy.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7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</a:t>
            </a:r>
            <a:r>
              <a:rPr lang="en-US" sz="1200">
                <a:latin typeface="APLKinderPeeps Medium" charset="0"/>
                <a:ea typeface="APLKinderPeeps Medium" charset="0"/>
                <a:cs typeface="APLKinderPeeps Medium" charset="0"/>
              </a:rPr>
              <a:t>Determine which item you can buy.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</a:t>
            </a:r>
            <a:r>
              <a:rPr lang="en-US" sz="1200">
                <a:latin typeface="APLKinderPeeps Medium" charset="0"/>
                <a:ea typeface="APLKinderPeeps Medium" charset="0"/>
                <a:cs typeface="APLKinderPeeps Medium" charset="0"/>
              </a:rPr>
              <a:t>Determine which item you can buy.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</a:t>
            </a:r>
            <a:r>
              <a:rPr lang="en-US" sz="1200">
                <a:latin typeface="APLKinderPeeps Medium" charset="0"/>
                <a:ea typeface="APLKinderPeeps Medium" charset="0"/>
                <a:cs typeface="APLKinderPeeps Medium" charset="0"/>
              </a:rPr>
              <a:t>Determine which item you can buy.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7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</a:t>
            </a:r>
            <a:r>
              <a:rPr lang="en-US" sz="1200">
                <a:latin typeface="APLKinderPeeps Medium" charset="0"/>
                <a:ea typeface="APLKinderPeeps Medium" charset="0"/>
                <a:cs typeface="APLKinderPeeps Medium" charset="0"/>
              </a:rPr>
              <a:t>Determine which item you can buy.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0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</a:t>
            </a:r>
            <a:r>
              <a:rPr lang="en-US" sz="1200">
                <a:latin typeface="APLKinderPeeps Medium" charset="0"/>
                <a:ea typeface="APLKinderPeeps Medium" charset="0"/>
                <a:cs typeface="APLKinderPeeps Medium" charset="0"/>
              </a:rPr>
              <a:t>Determine which item you can buy.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1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LKinderPeeps Medium" charset="0"/>
                <a:ea typeface="APLKinderPeeps Medium" charset="0"/>
                <a:cs typeface="APLKinderPeeps Medium" charset="0"/>
              </a:rPr>
              <a:t>Count the coins.  Find the total.  </a:t>
            </a:r>
            <a:r>
              <a:rPr lang="en-US" sz="1200">
                <a:latin typeface="APLKinderPeeps Medium" charset="0"/>
                <a:ea typeface="APLKinderPeeps Medium" charset="0"/>
                <a:cs typeface="APLKinderPeeps Medium" charset="0"/>
              </a:rPr>
              <a:t>Determine which item you can buy.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1FB5-E116-FA4F-A42A-FB275452E2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9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1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5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10" y="4494008"/>
            <a:ext cx="2313432" cy="2313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61 cents</a:t>
            </a:r>
          </a:p>
        </p:txBody>
      </p:sp>
      <p:sp>
        <p:nvSpPr>
          <p:cNvPr id="4" name="TextBox 3"/>
          <p:cNvSpPr txBox="1"/>
          <p:nvPr/>
        </p:nvSpPr>
        <p:spPr>
          <a:xfrm rot="650788">
            <a:off x="6503017" y="1967815"/>
            <a:ext cx="2379945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26526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77440"/>
            <a:ext cx="2103120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32865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77440"/>
            <a:ext cx="2103120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86981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77440"/>
            <a:ext cx="2103120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4795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77440"/>
            <a:ext cx="2103120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93692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77440"/>
            <a:ext cx="2103120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7209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77440"/>
            <a:ext cx="2103120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75479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77440"/>
            <a:ext cx="2103120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48208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77440"/>
            <a:ext cx="2103120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1402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77440"/>
            <a:ext cx="2103120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71967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77440"/>
            <a:ext cx="2103120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50379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77440"/>
            <a:ext cx="2103120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887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377440"/>
            <a:ext cx="2103120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5926666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674406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horizontal template</Template>
  <TotalTime>4</TotalTime>
  <Words>235</Words>
  <Application>Microsoft Macintosh PowerPoint</Application>
  <PresentationFormat>On-screen Show (4:3)</PresentationFormat>
  <Paragraphs>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APLKinderPeeps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Lemons</dc:creator>
  <cp:lastModifiedBy>Amanda Dunnam</cp:lastModifiedBy>
  <cp:revision>1</cp:revision>
  <dcterms:created xsi:type="dcterms:W3CDTF">2020-04-11T23:20:06Z</dcterms:created>
  <dcterms:modified xsi:type="dcterms:W3CDTF">2020-04-21T21:21:05Z</dcterms:modified>
</cp:coreProperties>
</file>